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66" r:id="rId6"/>
    <p:sldId id="260" r:id="rId7"/>
    <p:sldId id="267"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65" r:id="rId30"/>
    <p:sldId id="264"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_rels/data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mailto:dac-grants@dac.state.ok.us" TargetMode="External"/><Relationship Id="rId1" Type="http://schemas.openxmlformats.org/officeDocument/2006/relationships/hyperlink" Target="https://www.ok.gov/dac/Grants/Grants_Available/index.html" TargetMode="Externa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hyperlink" Target="https://ovc.ojp.gov/funding/current-funding-opportunities" TargetMode="External"/><Relationship Id="rId2" Type="http://schemas.openxmlformats.org/officeDocument/2006/relationships/hyperlink" Target="https://bja.ojp.gov/funding/current" TargetMode="External"/><Relationship Id="rId1" Type="http://schemas.openxmlformats.org/officeDocument/2006/relationships/hyperlink" Target="https://www.grants.gov/" TargetMode="External"/><Relationship Id="rId5" Type="http://schemas.openxmlformats.org/officeDocument/2006/relationships/hyperlink" Target="https://cops.usdoj.gov/grants" TargetMode="External"/><Relationship Id="rId4" Type="http://schemas.openxmlformats.org/officeDocument/2006/relationships/hyperlink" Target="https://www.justice.gov/ovw/open-solicitations" TargetMode="External"/></Relationships>
</file>

<file path=ppt/diagrams/_rels/data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ata7.xml.rels><?xml version="1.0" encoding="UTF-8" standalone="yes"?>
<Relationships xmlns="http://schemas.openxmlformats.org/package/2006/relationships"><Relationship Id="rId3" Type="http://schemas.openxmlformats.org/officeDocument/2006/relationships/hyperlink" Target="http://www.oscn.net/" TargetMode="External"/><Relationship Id="rId2" Type="http://schemas.openxmlformats.org/officeDocument/2006/relationships/hyperlink" Target="https://crime-data-explorer.app.cloud.gov/pages/home" TargetMode="External"/><Relationship Id="rId1" Type="http://schemas.openxmlformats.org/officeDocument/2006/relationships/hyperlink" Target="https://www.fbi.gov/services/cjis/ucr/publications#Other-Reports" TargetMode="External"/><Relationship Id="rId4" Type="http://schemas.openxmlformats.org/officeDocument/2006/relationships/hyperlink" Target="https://www.obndd.ok.gov/news-and-publications/publications/drug-threat-assessments" TargetMode="External"/></Relationships>
</file>

<file path=ppt/diagrams/_rels/data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_rels/drawing2.xml.rels><?xml version="1.0" encoding="UTF-8" standalone="yes"?>
<Relationships xmlns="http://schemas.openxmlformats.org/package/2006/relationships"><Relationship Id="rId8" Type="http://schemas.openxmlformats.org/officeDocument/2006/relationships/hyperlink" Target="mailto:dac-grants@dac.state.ok.us" TargetMode="External"/><Relationship Id="rId3" Type="http://schemas.openxmlformats.org/officeDocument/2006/relationships/hyperlink" Target="https://www.ok.gov/dac/Grants/Grants_Available/index.html" TargetMode="External"/><Relationship Id="rId7" Type="http://schemas.openxmlformats.org/officeDocument/2006/relationships/image" Target="../media/image9.sv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hyperlink" Target="https://ovc.ojp.gov/funding/current-funding-opportunities" TargetMode="External"/><Relationship Id="rId2" Type="http://schemas.openxmlformats.org/officeDocument/2006/relationships/hyperlink" Target="https://bja.ojp.gov/funding/current" TargetMode="External"/><Relationship Id="rId1" Type="http://schemas.openxmlformats.org/officeDocument/2006/relationships/hyperlink" Target="https://www.grants.gov/" TargetMode="External"/><Relationship Id="rId5" Type="http://schemas.openxmlformats.org/officeDocument/2006/relationships/hyperlink" Target="https://cops.usdoj.gov/grants" TargetMode="External"/><Relationship Id="rId4" Type="http://schemas.openxmlformats.org/officeDocument/2006/relationships/hyperlink" Target="https://www.justice.gov/ovw/open-solicitations" TargetMode="External"/></Relationships>
</file>

<file path=ppt/diagrams/_rels/drawing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s>
</file>

<file path=ppt/diagrams/_rels/drawing7.xml.rels><?xml version="1.0" encoding="UTF-8" standalone="yes"?>
<Relationships xmlns="http://schemas.openxmlformats.org/package/2006/relationships"><Relationship Id="rId3" Type="http://schemas.openxmlformats.org/officeDocument/2006/relationships/hyperlink" Target="http://www.oscn.net/" TargetMode="External"/><Relationship Id="rId2" Type="http://schemas.openxmlformats.org/officeDocument/2006/relationships/hyperlink" Target="https://crime-data-explorer.app.cloud.gov/pages/home" TargetMode="External"/><Relationship Id="rId1" Type="http://schemas.openxmlformats.org/officeDocument/2006/relationships/hyperlink" Target="https://www.fbi.gov/services/cjis/ucr/publications#Other-Reports" TargetMode="External"/><Relationship Id="rId4" Type="http://schemas.openxmlformats.org/officeDocument/2006/relationships/hyperlink" Target="https://www.obndd.ok.gov/news-and-publications/publications/drug-threat-assessments" TargetMode="External"/></Relationships>
</file>

<file path=ppt/diagrams/_rels/drawing8.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38E38F-1181-4A83-93C4-0E0907B5A270}" type="doc">
      <dgm:prSet loTypeId="urn:microsoft.com/office/officeart/2016/7/layout/BasicLinearProcessNumbered" loCatId="process" qsTypeId="urn:microsoft.com/office/officeart/2005/8/quickstyle/simple5" qsCatId="simple" csTypeId="urn:microsoft.com/office/officeart/2005/8/colors/colorful2" csCatId="colorful" phldr="1"/>
      <dgm:spPr/>
      <dgm:t>
        <a:bodyPr/>
        <a:lstStyle/>
        <a:p>
          <a:endParaRPr lang="en-US"/>
        </a:p>
      </dgm:t>
    </dgm:pt>
    <dgm:pt modelId="{6D1E7338-361E-4089-B494-3530DF1AD5E2}">
      <dgm:prSet/>
      <dgm:spPr/>
      <dgm:t>
        <a:bodyPr/>
        <a:lstStyle/>
        <a:p>
          <a:r>
            <a:rPr lang="en-US" b="1" dirty="0"/>
            <a:t>Identify and understand grant opportunities</a:t>
          </a:r>
        </a:p>
      </dgm:t>
    </dgm:pt>
    <dgm:pt modelId="{B73B89F5-A645-4C41-9D1F-8030B5EC72EE}" type="parTrans" cxnId="{890B9325-D8F5-4F3C-8CE0-2A752B60867C}">
      <dgm:prSet/>
      <dgm:spPr/>
      <dgm:t>
        <a:bodyPr/>
        <a:lstStyle/>
        <a:p>
          <a:endParaRPr lang="en-US"/>
        </a:p>
      </dgm:t>
    </dgm:pt>
    <dgm:pt modelId="{9B332E8F-740B-4648-844F-EA5C4371B968}" type="sibTrans" cxnId="{890B9325-D8F5-4F3C-8CE0-2A752B60867C}">
      <dgm:prSet phldrT="1" phldr="0"/>
      <dgm:spPr/>
      <dgm:t>
        <a:bodyPr/>
        <a:lstStyle/>
        <a:p>
          <a:r>
            <a:rPr lang="en-US"/>
            <a:t>1</a:t>
          </a:r>
        </a:p>
      </dgm:t>
    </dgm:pt>
    <dgm:pt modelId="{3C26BD7F-A605-4FBD-B3F1-30CBE4B89F00}">
      <dgm:prSet/>
      <dgm:spPr/>
      <dgm:t>
        <a:bodyPr/>
        <a:lstStyle/>
        <a:p>
          <a:r>
            <a:rPr lang="en-US" b="1" dirty="0"/>
            <a:t>Sharpen grant writing techniques</a:t>
          </a:r>
        </a:p>
      </dgm:t>
    </dgm:pt>
    <dgm:pt modelId="{16B34A66-45E2-4047-AB7F-11A4F6138BC8}" type="parTrans" cxnId="{3FFCCB07-3E8E-451F-A99D-7F9021A6561A}">
      <dgm:prSet/>
      <dgm:spPr/>
      <dgm:t>
        <a:bodyPr/>
        <a:lstStyle/>
        <a:p>
          <a:endParaRPr lang="en-US"/>
        </a:p>
      </dgm:t>
    </dgm:pt>
    <dgm:pt modelId="{408395F8-788D-411C-92CE-49AED22EFCEB}" type="sibTrans" cxnId="{3FFCCB07-3E8E-451F-A99D-7F9021A6561A}">
      <dgm:prSet phldrT="2" phldr="0"/>
      <dgm:spPr/>
      <dgm:t>
        <a:bodyPr/>
        <a:lstStyle/>
        <a:p>
          <a:r>
            <a:rPr lang="en-US"/>
            <a:t>2</a:t>
          </a:r>
        </a:p>
      </dgm:t>
    </dgm:pt>
    <dgm:pt modelId="{61BB022B-1BDB-41ED-AC7F-8F6337616C18}">
      <dgm:prSet/>
      <dgm:spPr/>
      <dgm:t>
        <a:bodyPr/>
        <a:lstStyle/>
        <a:p>
          <a:r>
            <a:rPr lang="en-US" b="1" dirty="0"/>
            <a:t>Recognize how and where to utilize data and research in applications</a:t>
          </a:r>
        </a:p>
      </dgm:t>
    </dgm:pt>
    <dgm:pt modelId="{A4683171-3D5A-4C07-9DE4-BB4372E88C0C}" type="parTrans" cxnId="{20D0B39C-0C6C-4608-A827-0D9A4CF3E35E}">
      <dgm:prSet/>
      <dgm:spPr/>
      <dgm:t>
        <a:bodyPr/>
        <a:lstStyle/>
        <a:p>
          <a:endParaRPr lang="en-US"/>
        </a:p>
      </dgm:t>
    </dgm:pt>
    <dgm:pt modelId="{D61CB76B-E653-44DD-800B-BD52AE8E640B}" type="sibTrans" cxnId="{20D0B39C-0C6C-4608-A827-0D9A4CF3E35E}">
      <dgm:prSet phldrT="3" phldr="0"/>
      <dgm:spPr/>
      <dgm:t>
        <a:bodyPr/>
        <a:lstStyle/>
        <a:p>
          <a:r>
            <a:rPr lang="en-US"/>
            <a:t>3</a:t>
          </a:r>
        </a:p>
      </dgm:t>
    </dgm:pt>
    <dgm:pt modelId="{A3899F06-826E-431D-9C56-084CCA289FEE}">
      <dgm:prSet/>
      <dgm:spPr/>
      <dgm:t>
        <a:bodyPr/>
        <a:lstStyle/>
        <a:p>
          <a:r>
            <a:rPr lang="en-US" b="1" dirty="0"/>
            <a:t>Establish expectations and requirements of common application components</a:t>
          </a:r>
        </a:p>
      </dgm:t>
    </dgm:pt>
    <dgm:pt modelId="{A0DEF8F1-550A-4195-AF03-09A709BCE5DA}" type="parTrans" cxnId="{C35EC9E5-94BD-422A-A9EC-AB587C5C8617}">
      <dgm:prSet/>
      <dgm:spPr/>
      <dgm:t>
        <a:bodyPr/>
        <a:lstStyle/>
        <a:p>
          <a:endParaRPr lang="en-US"/>
        </a:p>
      </dgm:t>
    </dgm:pt>
    <dgm:pt modelId="{F3183FC5-7DBC-49B4-9475-D2367E5B77E7}" type="sibTrans" cxnId="{C35EC9E5-94BD-422A-A9EC-AB587C5C8617}">
      <dgm:prSet phldrT="4" phldr="0"/>
      <dgm:spPr/>
      <dgm:t>
        <a:bodyPr/>
        <a:lstStyle/>
        <a:p>
          <a:r>
            <a:rPr lang="en-US"/>
            <a:t>4</a:t>
          </a:r>
        </a:p>
      </dgm:t>
    </dgm:pt>
    <dgm:pt modelId="{410C4EE8-4836-4175-BC1D-9F494420711B}">
      <dgm:prSet/>
      <dgm:spPr/>
      <dgm:t>
        <a:bodyPr/>
        <a:lstStyle/>
        <a:p>
          <a:r>
            <a:rPr lang="en-US" b="1" dirty="0"/>
            <a:t>Describe the difference between goals and objectives and illustrate best practices for writing strong goals and objectives</a:t>
          </a:r>
        </a:p>
      </dgm:t>
    </dgm:pt>
    <dgm:pt modelId="{E15CE17B-7C78-4160-8FE1-58718D60811E}" type="parTrans" cxnId="{A5AC9FCB-9D0C-4B24-9E20-66A7E8B43A8D}">
      <dgm:prSet/>
      <dgm:spPr/>
      <dgm:t>
        <a:bodyPr/>
        <a:lstStyle/>
        <a:p>
          <a:endParaRPr lang="en-US"/>
        </a:p>
      </dgm:t>
    </dgm:pt>
    <dgm:pt modelId="{0F3EC4B2-AEE0-4E5A-8A4D-2385FABEE627}" type="sibTrans" cxnId="{A5AC9FCB-9D0C-4B24-9E20-66A7E8B43A8D}">
      <dgm:prSet phldrT="5" phldr="0"/>
      <dgm:spPr/>
      <dgm:t>
        <a:bodyPr/>
        <a:lstStyle/>
        <a:p>
          <a:r>
            <a:rPr lang="en-US"/>
            <a:t>5</a:t>
          </a:r>
        </a:p>
      </dgm:t>
    </dgm:pt>
    <dgm:pt modelId="{264605FC-B8C5-451A-936F-F64C45FF8413}">
      <dgm:prSet/>
      <dgm:spPr/>
      <dgm:t>
        <a:bodyPr/>
        <a:lstStyle/>
        <a:p>
          <a:r>
            <a:rPr lang="en-US" b="1" dirty="0"/>
            <a:t>Develop a problem into a project and translate that into a grant proposal</a:t>
          </a:r>
        </a:p>
      </dgm:t>
    </dgm:pt>
    <dgm:pt modelId="{AB30D628-C45D-47FE-AED5-33CDB37FEFF1}" type="parTrans" cxnId="{3A7D5208-FF27-48E1-B8B8-3E9EAD99080A}">
      <dgm:prSet/>
      <dgm:spPr/>
      <dgm:t>
        <a:bodyPr/>
        <a:lstStyle/>
        <a:p>
          <a:endParaRPr lang="en-US"/>
        </a:p>
      </dgm:t>
    </dgm:pt>
    <dgm:pt modelId="{911436EB-A17A-40E3-9950-E219F4C8E96B}" type="sibTrans" cxnId="{3A7D5208-FF27-48E1-B8B8-3E9EAD99080A}">
      <dgm:prSet phldrT="6" phldr="0"/>
      <dgm:spPr/>
      <dgm:t>
        <a:bodyPr/>
        <a:lstStyle/>
        <a:p>
          <a:r>
            <a:rPr lang="en-US"/>
            <a:t>6</a:t>
          </a:r>
        </a:p>
      </dgm:t>
    </dgm:pt>
    <dgm:pt modelId="{D4C0AE40-BCD9-4A88-9388-254B70A72FE7}">
      <dgm:prSet/>
      <dgm:spPr/>
      <dgm:t>
        <a:bodyPr/>
        <a:lstStyle/>
        <a:p>
          <a:r>
            <a:rPr lang="en-US" b="1" dirty="0"/>
            <a:t>Understand expectations of award recipients</a:t>
          </a:r>
        </a:p>
      </dgm:t>
    </dgm:pt>
    <dgm:pt modelId="{844B929A-0003-4871-A0E4-A8E7614EEC8A}" type="parTrans" cxnId="{B39230FE-3A61-4DBB-8CC4-DB5A6759CA4B}">
      <dgm:prSet/>
      <dgm:spPr/>
      <dgm:t>
        <a:bodyPr/>
        <a:lstStyle/>
        <a:p>
          <a:endParaRPr lang="en-US"/>
        </a:p>
      </dgm:t>
    </dgm:pt>
    <dgm:pt modelId="{B1FC5147-1209-4E08-BA86-D880F8449680}" type="sibTrans" cxnId="{B39230FE-3A61-4DBB-8CC4-DB5A6759CA4B}">
      <dgm:prSet phldrT="7" phldr="0"/>
      <dgm:spPr/>
      <dgm:t>
        <a:bodyPr/>
        <a:lstStyle/>
        <a:p>
          <a:r>
            <a:rPr lang="en-US"/>
            <a:t>7</a:t>
          </a:r>
        </a:p>
      </dgm:t>
    </dgm:pt>
    <dgm:pt modelId="{A7BC05EE-8C2A-4E3D-93A7-EBDE0E8C0462}" type="pres">
      <dgm:prSet presAssocID="{F738E38F-1181-4A83-93C4-0E0907B5A270}" presName="Name0" presStyleCnt="0">
        <dgm:presLayoutVars>
          <dgm:animLvl val="lvl"/>
          <dgm:resizeHandles val="exact"/>
        </dgm:presLayoutVars>
      </dgm:prSet>
      <dgm:spPr/>
    </dgm:pt>
    <dgm:pt modelId="{6622EC0E-35B4-4B47-8C64-FC2B36272CAF}" type="pres">
      <dgm:prSet presAssocID="{6D1E7338-361E-4089-B494-3530DF1AD5E2}" presName="compositeNode" presStyleCnt="0">
        <dgm:presLayoutVars>
          <dgm:bulletEnabled val="1"/>
        </dgm:presLayoutVars>
      </dgm:prSet>
      <dgm:spPr/>
    </dgm:pt>
    <dgm:pt modelId="{FA886FDB-854B-432A-B704-8A5B82F39D85}" type="pres">
      <dgm:prSet presAssocID="{6D1E7338-361E-4089-B494-3530DF1AD5E2}" presName="bgRect" presStyleLbl="bgAccFollowNode1" presStyleIdx="0" presStyleCnt="7" custScaleY="156958"/>
      <dgm:spPr/>
    </dgm:pt>
    <dgm:pt modelId="{255103C8-6407-4DF5-B23F-A8967A666A12}" type="pres">
      <dgm:prSet presAssocID="{9B332E8F-740B-4648-844F-EA5C4371B968}" presName="sibTransNodeCircle" presStyleLbl="alignNode1" presStyleIdx="0" presStyleCnt="14" custLinFactNeighborX="-2131" custLinFactNeighborY="-68045">
        <dgm:presLayoutVars>
          <dgm:chMax val="0"/>
          <dgm:bulletEnabled/>
        </dgm:presLayoutVars>
      </dgm:prSet>
      <dgm:spPr/>
    </dgm:pt>
    <dgm:pt modelId="{87D261AD-240C-495D-909B-0AB635CD36F7}" type="pres">
      <dgm:prSet presAssocID="{6D1E7338-361E-4089-B494-3530DF1AD5E2}" presName="bottomLine" presStyleLbl="alignNode1" presStyleIdx="1" presStyleCnt="14" custLinFactX="180000" custLinFactY="1955100000" custLinFactNeighborX="200000" custLinFactNeighborY="1955163889">
        <dgm:presLayoutVars/>
      </dgm:prSet>
      <dgm:spPr>
        <a:noFill/>
        <a:ln>
          <a:noFill/>
        </a:ln>
      </dgm:spPr>
    </dgm:pt>
    <dgm:pt modelId="{6BFE2DF0-3691-4A5B-9904-6D71BA1B5A36}" type="pres">
      <dgm:prSet presAssocID="{6D1E7338-361E-4089-B494-3530DF1AD5E2}" presName="nodeText" presStyleLbl="bgAccFollowNode1" presStyleIdx="0" presStyleCnt="7">
        <dgm:presLayoutVars>
          <dgm:bulletEnabled val="1"/>
        </dgm:presLayoutVars>
      </dgm:prSet>
      <dgm:spPr/>
    </dgm:pt>
    <dgm:pt modelId="{7C636637-73AA-4884-BEBF-55FA6883F855}" type="pres">
      <dgm:prSet presAssocID="{9B332E8F-740B-4648-844F-EA5C4371B968}" presName="sibTrans" presStyleCnt="0"/>
      <dgm:spPr/>
    </dgm:pt>
    <dgm:pt modelId="{B17AB119-184C-463A-A82C-61F3248EDADA}" type="pres">
      <dgm:prSet presAssocID="{3C26BD7F-A605-4FBD-B3F1-30CBE4B89F00}" presName="compositeNode" presStyleCnt="0">
        <dgm:presLayoutVars>
          <dgm:bulletEnabled val="1"/>
        </dgm:presLayoutVars>
      </dgm:prSet>
      <dgm:spPr/>
    </dgm:pt>
    <dgm:pt modelId="{2622F21D-CF68-4C1D-AE90-AEE2FAE00022}" type="pres">
      <dgm:prSet presAssocID="{3C26BD7F-A605-4FBD-B3F1-30CBE4B89F00}" presName="bgRect" presStyleLbl="bgAccFollowNode1" presStyleIdx="1" presStyleCnt="7" custScaleY="156958"/>
      <dgm:spPr/>
    </dgm:pt>
    <dgm:pt modelId="{C4E08061-113C-4FFE-AA0F-75300AE4E78E}" type="pres">
      <dgm:prSet presAssocID="{408395F8-788D-411C-92CE-49AED22EFCEB}" presName="sibTransNodeCircle" presStyleLbl="alignNode1" presStyleIdx="2" presStyleCnt="14" custLinFactNeighborY="-68044">
        <dgm:presLayoutVars>
          <dgm:chMax val="0"/>
          <dgm:bulletEnabled/>
        </dgm:presLayoutVars>
      </dgm:prSet>
      <dgm:spPr/>
    </dgm:pt>
    <dgm:pt modelId="{BFEC678C-1D97-4896-8959-7420FADD3CA3}" type="pres">
      <dgm:prSet presAssocID="{3C26BD7F-A605-4FBD-B3F1-30CBE4B89F00}" presName="bottomLine" presStyleLbl="alignNode1" presStyleIdx="3" presStyleCnt="14" custLinFactX="79030" custLinFactY="626600000" custLinFactNeighborX="100000" custLinFactNeighborY="626690278">
        <dgm:presLayoutVars/>
      </dgm:prSet>
      <dgm:spPr>
        <a:noFill/>
        <a:ln>
          <a:noFill/>
        </a:ln>
      </dgm:spPr>
    </dgm:pt>
    <dgm:pt modelId="{A0D881B3-54E6-4948-80FE-2E638BBF9784}" type="pres">
      <dgm:prSet presAssocID="{3C26BD7F-A605-4FBD-B3F1-30CBE4B89F00}" presName="nodeText" presStyleLbl="bgAccFollowNode1" presStyleIdx="1" presStyleCnt="7">
        <dgm:presLayoutVars>
          <dgm:bulletEnabled val="1"/>
        </dgm:presLayoutVars>
      </dgm:prSet>
      <dgm:spPr/>
    </dgm:pt>
    <dgm:pt modelId="{D8869A34-118E-4A20-A6AC-4D36357E9DB1}" type="pres">
      <dgm:prSet presAssocID="{408395F8-788D-411C-92CE-49AED22EFCEB}" presName="sibTrans" presStyleCnt="0"/>
      <dgm:spPr/>
    </dgm:pt>
    <dgm:pt modelId="{B7263174-7745-4C8D-B861-E7C1F501F78B}" type="pres">
      <dgm:prSet presAssocID="{61BB022B-1BDB-41ED-AC7F-8F6337616C18}" presName="compositeNode" presStyleCnt="0">
        <dgm:presLayoutVars>
          <dgm:bulletEnabled val="1"/>
        </dgm:presLayoutVars>
      </dgm:prSet>
      <dgm:spPr/>
    </dgm:pt>
    <dgm:pt modelId="{7E7A1AFD-9481-409E-A5B0-FDABE977AE2D}" type="pres">
      <dgm:prSet presAssocID="{61BB022B-1BDB-41ED-AC7F-8F6337616C18}" presName="bgRect" presStyleLbl="bgAccFollowNode1" presStyleIdx="2" presStyleCnt="7" custScaleY="156958"/>
      <dgm:spPr/>
    </dgm:pt>
    <dgm:pt modelId="{3ED81133-93A4-414E-A7D6-FC4ABCD69A41}" type="pres">
      <dgm:prSet presAssocID="{D61CB76B-E653-44DD-800B-BD52AE8E640B}" presName="sibTransNodeCircle" presStyleLbl="alignNode1" presStyleIdx="4" presStyleCnt="14" custLinFactNeighborY="-68045">
        <dgm:presLayoutVars>
          <dgm:chMax val="0"/>
          <dgm:bulletEnabled/>
        </dgm:presLayoutVars>
      </dgm:prSet>
      <dgm:spPr/>
    </dgm:pt>
    <dgm:pt modelId="{FD6932DC-917E-4052-8E42-5E199E2FECB0}" type="pres">
      <dgm:prSet presAssocID="{61BB022B-1BDB-41ED-AC7F-8F6337616C18}" presName="bottomLine" presStyleLbl="alignNode1" presStyleIdx="5" presStyleCnt="14" custLinFactY="1167400000" custLinFactNeighborX="66192" custLinFactNeighborY="1167473611">
        <dgm:presLayoutVars/>
      </dgm:prSet>
      <dgm:spPr>
        <a:noFill/>
        <a:ln>
          <a:noFill/>
        </a:ln>
      </dgm:spPr>
    </dgm:pt>
    <dgm:pt modelId="{C28EDD03-5EE0-423D-83EF-07D644C4533E}" type="pres">
      <dgm:prSet presAssocID="{61BB022B-1BDB-41ED-AC7F-8F6337616C18}" presName="nodeText" presStyleLbl="bgAccFollowNode1" presStyleIdx="2" presStyleCnt="7">
        <dgm:presLayoutVars>
          <dgm:bulletEnabled val="1"/>
        </dgm:presLayoutVars>
      </dgm:prSet>
      <dgm:spPr/>
    </dgm:pt>
    <dgm:pt modelId="{9BB3EF16-3ADB-449B-B71E-DA29AE53BD77}" type="pres">
      <dgm:prSet presAssocID="{D61CB76B-E653-44DD-800B-BD52AE8E640B}" presName="sibTrans" presStyleCnt="0"/>
      <dgm:spPr/>
    </dgm:pt>
    <dgm:pt modelId="{6CB22BF6-512F-41C0-A8B1-00F5421E7B7B}" type="pres">
      <dgm:prSet presAssocID="{A3899F06-826E-431D-9C56-084CCA289FEE}" presName="compositeNode" presStyleCnt="0">
        <dgm:presLayoutVars>
          <dgm:bulletEnabled val="1"/>
        </dgm:presLayoutVars>
      </dgm:prSet>
      <dgm:spPr/>
    </dgm:pt>
    <dgm:pt modelId="{64BAAE33-7B5D-413B-8674-A689C1138E97}" type="pres">
      <dgm:prSet presAssocID="{A3899F06-826E-431D-9C56-084CCA289FEE}" presName="bgRect" presStyleLbl="bgAccFollowNode1" presStyleIdx="3" presStyleCnt="7" custScaleY="156958"/>
      <dgm:spPr/>
    </dgm:pt>
    <dgm:pt modelId="{E3AAF535-3146-48F1-802E-BCBFD06979FB}" type="pres">
      <dgm:prSet presAssocID="{F3183FC5-7DBC-49B4-9475-D2367E5B77E7}" presName="sibTransNodeCircle" presStyleLbl="alignNode1" presStyleIdx="6" presStyleCnt="14" custLinFactNeighborY="-68044">
        <dgm:presLayoutVars>
          <dgm:chMax val="0"/>
          <dgm:bulletEnabled/>
        </dgm:presLayoutVars>
      </dgm:prSet>
      <dgm:spPr/>
    </dgm:pt>
    <dgm:pt modelId="{259C6E91-D825-4BFB-B2DD-AEAECD8EBF42}" type="pres">
      <dgm:prSet presAssocID="{A3899F06-826E-431D-9C56-084CCA289FEE}" presName="bottomLine" presStyleLbl="alignNode1" presStyleIdx="7" presStyleCnt="14" custLinFactY="1971800000" custLinFactNeighborX="8951" custLinFactNeighborY="1971881945">
        <dgm:presLayoutVars/>
      </dgm:prSet>
      <dgm:spPr>
        <a:noFill/>
        <a:ln>
          <a:noFill/>
        </a:ln>
      </dgm:spPr>
    </dgm:pt>
    <dgm:pt modelId="{9DBDB4A9-867A-4611-B8E6-F037C97ED98E}" type="pres">
      <dgm:prSet presAssocID="{A3899F06-826E-431D-9C56-084CCA289FEE}" presName="nodeText" presStyleLbl="bgAccFollowNode1" presStyleIdx="3" presStyleCnt="7">
        <dgm:presLayoutVars>
          <dgm:bulletEnabled val="1"/>
        </dgm:presLayoutVars>
      </dgm:prSet>
      <dgm:spPr/>
    </dgm:pt>
    <dgm:pt modelId="{56D75BC2-8BCF-44ED-BCE4-A0B957C677E7}" type="pres">
      <dgm:prSet presAssocID="{F3183FC5-7DBC-49B4-9475-D2367E5B77E7}" presName="sibTrans" presStyleCnt="0"/>
      <dgm:spPr/>
    </dgm:pt>
    <dgm:pt modelId="{8A3F0AF1-91BE-47B2-ADF7-4C7882E55BD5}" type="pres">
      <dgm:prSet presAssocID="{410C4EE8-4836-4175-BC1D-9F494420711B}" presName="compositeNode" presStyleCnt="0">
        <dgm:presLayoutVars>
          <dgm:bulletEnabled val="1"/>
        </dgm:presLayoutVars>
      </dgm:prSet>
      <dgm:spPr/>
    </dgm:pt>
    <dgm:pt modelId="{4200630A-9830-4414-AD31-3BB44DAD6F1C}" type="pres">
      <dgm:prSet presAssocID="{410C4EE8-4836-4175-BC1D-9F494420711B}" presName="bgRect" presStyleLbl="bgAccFollowNode1" presStyleIdx="4" presStyleCnt="7" custScaleY="156736"/>
      <dgm:spPr/>
    </dgm:pt>
    <dgm:pt modelId="{16F2B9C4-AC4F-4C4C-8AF7-6C7BBA077932}" type="pres">
      <dgm:prSet presAssocID="{0F3EC4B2-AEE0-4E5A-8A4D-2385FABEE627}" presName="sibTransNodeCircle" presStyleLbl="alignNode1" presStyleIdx="8" presStyleCnt="14" custLinFactNeighborX="4265" custLinFactNeighborY="-67675">
        <dgm:presLayoutVars>
          <dgm:chMax val="0"/>
          <dgm:bulletEnabled/>
        </dgm:presLayoutVars>
      </dgm:prSet>
      <dgm:spPr/>
    </dgm:pt>
    <dgm:pt modelId="{05940DBD-61BB-4516-9DB8-34193C1A85D2}" type="pres">
      <dgm:prSet presAssocID="{410C4EE8-4836-4175-BC1D-9F494420711B}" presName="bottomLine" presStyleLbl="alignNode1" presStyleIdx="9" presStyleCnt="14" custLinFactX="-100000" custLinFactY="668400000" custLinFactNeighborX="-113941" custLinFactNeighborY="668443056">
        <dgm:presLayoutVars/>
      </dgm:prSet>
      <dgm:spPr>
        <a:noFill/>
        <a:ln>
          <a:noFill/>
        </a:ln>
      </dgm:spPr>
    </dgm:pt>
    <dgm:pt modelId="{178C249C-B5DB-4C1C-BC50-E20A2758D829}" type="pres">
      <dgm:prSet presAssocID="{410C4EE8-4836-4175-BC1D-9F494420711B}" presName="nodeText" presStyleLbl="bgAccFollowNode1" presStyleIdx="4" presStyleCnt="7">
        <dgm:presLayoutVars>
          <dgm:bulletEnabled val="1"/>
        </dgm:presLayoutVars>
      </dgm:prSet>
      <dgm:spPr/>
    </dgm:pt>
    <dgm:pt modelId="{34774FF4-B0CB-4819-9813-A0F724F4FAAA}" type="pres">
      <dgm:prSet presAssocID="{0F3EC4B2-AEE0-4E5A-8A4D-2385FABEE627}" presName="sibTrans" presStyleCnt="0"/>
      <dgm:spPr/>
    </dgm:pt>
    <dgm:pt modelId="{9DF935A2-AE48-4AC4-9308-9C4963D79DAE}" type="pres">
      <dgm:prSet presAssocID="{264605FC-B8C5-451A-936F-F64C45FF8413}" presName="compositeNode" presStyleCnt="0">
        <dgm:presLayoutVars>
          <dgm:bulletEnabled val="1"/>
        </dgm:presLayoutVars>
      </dgm:prSet>
      <dgm:spPr/>
    </dgm:pt>
    <dgm:pt modelId="{DA592D8F-4C9E-4199-B540-95A7A1F0B227}" type="pres">
      <dgm:prSet presAssocID="{264605FC-B8C5-451A-936F-F64C45FF8413}" presName="bgRect" presStyleLbl="bgAccFollowNode1" presStyleIdx="5" presStyleCnt="7" custScaleY="156958"/>
      <dgm:spPr/>
    </dgm:pt>
    <dgm:pt modelId="{3D10711A-56BB-4B84-A8D0-F2D24EAD09D4}" type="pres">
      <dgm:prSet presAssocID="{911436EB-A17A-40E3-9950-E219F4C8E96B}" presName="sibTransNodeCircle" presStyleLbl="alignNode1" presStyleIdx="10" presStyleCnt="14" custLinFactNeighborX="-6394" custLinFactNeighborY="-68044">
        <dgm:presLayoutVars>
          <dgm:chMax val="0"/>
          <dgm:bulletEnabled/>
        </dgm:presLayoutVars>
      </dgm:prSet>
      <dgm:spPr/>
    </dgm:pt>
    <dgm:pt modelId="{F8498068-511B-49CC-A71F-A159422F850E}" type="pres">
      <dgm:prSet presAssocID="{264605FC-B8C5-451A-936F-F64C45FF8413}" presName="bottomLine" presStyleLbl="alignNode1" presStyleIdx="11" presStyleCnt="14" custLinFactX="-100000" custLinFactY="868900000" custLinFactNeighborX="-139900" custLinFactNeighborY="868994444">
        <dgm:presLayoutVars/>
      </dgm:prSet>
      <dgm:spPr>
        <a:noFill/>
        <a:ln>
          <a:noFill/>
        </a:ln>
      </dgm:spPr>
    </dgm:pt>
    <dgm:pt modelId="{0D6B4979-660C-4E78-A6CB-A6ED4FADBC5F}" type="pres">
      <dgm:prSet presAssocID="{264605FC-B8C5-451A-936F-F64C45FF8413}" presName="nodeText" presStyleLbl="bgAccFollowNode1" presStyleIdx="5" presStyleCnt="7">
        <dgm:presLayoutVars>
          <dgm:bulletEnabled val="1"/>
        </dgm:presLayoutVars>
      </dgm:prSet>
      <dgm:spPr/>
    </dgm:pt>
    <dgm:pt modelId="{783088DE-9E98-4A4B-9740-932696E400D3}" type="pres">
      <dgm:prSet presAssocID="{911436EB-A17A-40E3-9950-E219F4C8E96B}" presName="sibTrans" presStyleCnt="0"/>
      <dgm:spPr/>
    </dgm:pt>
    <dgm:pt modelId="{0648FB79-4A08-40F7-B50E-F62DE61ECFEB}" type="pres">
      <dgm:prSet presAssocID="{D4C0AE40-BCD9-4A88-9388-254B70A72FE7}" presName="compositeNode" presStyleCnt="0">
        <dgm:presLayoutVars>
          <dgm:bulletEnabled val="1"/>
        </dgm:presLayoutVars>
      </dgm:prSet>
      <dgm:spPr/>
    </dgm:pt>
    <dgm:pt modelId="{15AC5727-99D8-4FEF-A383-BEFC6D7F4000}" type="pres">
      <dgm:prSet presAssocID="{D4C0AE40-BCD9-4A88-9388-254B70A72FE7}" presName="bgRect" presStyleLbl="bgAccFollowNode1" presStyleIdx="6" presStyleCnt="7" custScaleY="156958"/>
      <dgm:spPr/>
    </dgm:pt>
    <dgm:pt modelId="{4AF1BA77-4ADA-4C72-BD63-A6369F4A1590}" type="pres">
      <dgm:prSet presAssocID="{B1FC5147-1209-4E08-BA86-D880F8449680}" presName="sibTransNodeCircle" presStyleLbl="alignNode1" presStyleIdx="12" presStyleCnt="14" custLinFactNeighborX="-2131" custLinFactNeighborY="-68044">
        <dgm:presLayoutVars>
          <dgm:chMax val="0"/>
          <dgm:bulletEnabled/>
        </dgm:presLayoutVars>
      </dgm:prSet>
      <dgm:spPr/>
    </dgm:pt>
    <dgm:pt modelId="{CA0BB19F-3A21-47E9-89E5-E7481E89C030}" type="pres">
      <dgm:prSet presAssocID="{D4C0AE40-BCD9-4A88-9388-254B70A72FE7}" presName="bottomLine" presStyleLbl="alignNode1" presStyleIdx="13" presStyleCnt="14" custLinFactX="-167907" custLinFactY="1821400000" custLinFactNeighborX="-200000" custLinFactNeighborY="1821495833">
        <dgm:presLayoutVars/>
      </dgm:prSet>
      <dgm:spPr>
        <a:noFill/>
        <a:ln>
          <a:noFill/>
        </a:ln>
      </dgm:spPr>
    </dgm:pt>
    <dgm:pt modelId="{BFBF72CD-5D90-45B0-96C2-0F051612697A}" type="pres">
      <dgm:prSet presAssocID="{D4C0AE40-BCD9-4A88-9388-254B70A72FE7}" presName="nodeText" presStyleLbl="bgAccFollowNode1" presStyleIdx="6" presStyleCnt="7">
        <dgm:presLayoutVars>
          <dgm:bulletEnabled val="1"/>
        </dgm:presLayoutVars>
      </dgm:prSet>
      <dgm:spPr/>
    </dgm:pt>
  </dgm:ptLst>
  <dgm:cxnLst>
    <dgm:cxn modelId="{3FFCCB07-3E8E-451F-A99D-7F9021A6561A}" srcId="{F738E38F-1181-4A83-93C4-0E0907B5A270}" destId="{3C26BD7F-A605-4FBD-B3F1-30CBE4B89F00}" srcOrd="1" destOrd="0" parTransId="{16B34A66-45E2-4047-AB7F-11A4F6138BC8}" sibTransId="{408395F8-788D-411C-92CE-49AED22EFCEB}"/>
    <dgm:cxn modelId="{3A7D5208-FF27-48E1-B8B8-3E9EAD99080A}" srcId="{F738E38F-1181-4A83-93C4-0E0907B5A270}" destId="{264605FC-B8C5-451A-936F-F64C45FF8413}" srcOrd="5" destOrd="0" parTransId="{AB30D628-C45D-47FE-AED5-33CDB37FEFF1}" sibTransId="{911436EB-A17A-40E3-9950-E219F4C8E96B}"/>
    <dgm:cxn modelId="{0093680B-0DCB-4AA2-8D69-721E4038B4F9}" type="presOf" srcId="{B1FC5147-1209-4E08-BA86-D880F8449680}" destId="{4AF1BA77-4ADA-4C72-BD63-A6369F4A1590}" srcOrd="0" destOrd="0" presId="urn:microsoft.com/office/officeart/2016/7/layout/BasicLinearProcessNumbered"/>
    <dgm:cxn modelId="{890B9325-D8F5-4F3C-8CE0-2A752B60867C}" srcId="{F738E38F-1181-4A83-93C4-0E0907B5A270}" destId="{6D1E7338-361E-4089-B494-3530DF1AD5E2}" srcOrd="0" destOrd="0" parTransId="{B73B89F5-A645-4C41-9D1F-8030B5EC72EE}" sibTransId="{9B332E8F-740B-4648-844F-EA5C4371B968}"/>
    <dgm:cxn modelId="{7E025B2C-6D77-4672-B5BF-F5D28D250A8F}" type="presOf" srcId="{61BB022B-1BDB-41ED-AC7F-8F6337616C18}" destId="{7E7A1AFD-9481-409E-A5B0-FDABE977AE2D}" srcOrd="0" destOrd="0" presId="urn:microsoft.com/office/officeart/2016/7/layout/BasicLinearProcessNumbered"/>
    <dgm:cxn modelId="{4F95D769-70C6-4C79-8B4D-BF8ACCEA2222}" type="presOf" srcId="{264605FC-B8C5-451A-936F-F64C45FF8413}" destId="{0D6B4979-660C-4E78-A6CB-A6ED4FADBC5F}" srcOrd="1" destOrd="0" presId="urn:microsoft.com/office/officeart/2016/7/layout/BasicLinearProcessNumbered"/>
    <dgm:cxn modelId="{959FEC4D-A77A-4699-9ECB-4CC41ABD94A4}" type="presOf" srcId="{410C4EE8-4836-4175-BC1D-9F494420711B}" destId="{178C249C-B5DB-4C1C-BC50-E20A2758D829}" srcOrd="1" destOrd="0" presId="urn:microsoft.com/office/officeart/2016/7/layout/BasicLinearProcessNumbered"/>
    <dgm:cxn modelId="{BD2C4D4E-425F-4647-B277-0459B5751D2B}" type="presOf" srcId="{D61CB76B-E653-44DD-800B-BD52AE8E640B}" destId="{3ED81133-93A4-414E-A7D6-FC4ABCD69A41}" srcOrd="0" destOrd="0" presId="urn:microsoft.com/office/officeart/2016/7/layout/BasicLinearProcessNumbered"/>
    <dgm:cxn modelId="{A297B96E-8084-4F77-8199-CB1AC4AAB9FF}" type="presOf" srcId="{F738E38F-1181-4A83-93C4-0E0907B5A270}" destId="{A7BC05EE-8C2A-4E3D-93A7-EBDE0E8C0462}" srcOrd="0" destOrd="0" presId="urn:microsoft.com/office/officeart/2016/7/layout/BasicLinearProcessNumbered"/>
    <dgm:cxn modelId="{CC893155-BBCE-473F-ACD1-57E29BBA1EBE}" type="presOf" srcId="{F3183FC5-7DBC-49B4-9475-D2367E5B77E7}" destId="{E3AAF535-3146-48F1-802E-BCBFD06979FB}" srcOrd="0" destOrd="0" presId="urn:microsoft.com/office/officeart/2016/7/layout/BasicLinearProcessNumbered"/>
    <dgm:cxn modelId="{6B091477-1212-48DE-9CD1-3C6F6993D9AE}" type="presOf" srcId="{A3899F06-826E-431D-9C56-084CCA289FEE}" destId="{64BAAE33-7B5D-413B-8674-A689C1138E97}" srcOrd="0" destOrd="0" presId="urn:microsoft.com/office/officeart/2016/7/layout/BasicLinearProcessNumbered"/>
    <dgm:cxn modelId="{FE504078-B610-459E-AC5B-AE816905EA1C}" type="presOf" srcId="{6D1E7338-361E-4089-B494-3530DF1AD5E2}" destId="{FA886FDB-854B-432A-B704-8A5B82F39D85}" srcOrd="0" destOrd="0" presId="urn:microsoft.com/office/officeart/2016/7/layout/BasicLinearProcessNumbered"/>
    <dgm:cxn modelId="{B3CE0F7D-118C-4064-AADF-386A8427A00F}" type="presOf" srcId="{264605FC-B8C5-451A-936F-F64C45FF8413}" destId="{DA592D8F-4C9E-4199-B540-95A7A1F0B227}" srcOrd="0" destOrd="0" presId="urn:microsoft.com/office/officeart/2016/7/layout/BasicLinearProcessNumbered"/>
    <dgm:cxn modelId="{C82A0085-5BD6-4045-B5BA-F68F93679EE7}" type="presOf" srcId="{410C4EE8-4836-4175-BC1D-9F494420711B}" destId="{4200630A-9830-4414-AD31-3BB44DAD6F1C}" srcOrd="0" destOrd="0" presId="urn:microsoft.com/office/officeart/2016/7/layout/BasicLinearProcessNumbered"/>
    <dgm:cxn modelId="{E3010088-7044-49E0-AF3F-FA922229C736}" type="presOf" srcId="{911436EB-A17A-40E3-9950-E219F4C8E96B}" destId="{3D10711A-56BB-4B84-A8D0-F2D24EAD09D4}" srcOrd="0" destOrd="0" presId="urn:microsoft.com/office/officeart/2016/7/layout/BasicLinearProcessNumbered"/>
    <dgm:cxn modelId="{864D3C91-F92C-4829-BE12-FE422F795663}" type="presOf" srcId="{A3899F06-826E-431D-9C56-084CCA289FEE}" destId="{9DBDB4A9-867A-4611-B8E6-F037C97ED98E}" srcOrd="1" destOrd="0" presId="urn:microsoft.com/office/officeart/2016/7/layout/BasicLinearProcessNumbered"/>
    <dgm:cxn modelId="{C6207F97-E642-4940-B86B-2C428C2D2485}" type="presOf" srcId="{D4C0AE40-BCD9-4A88-9388-254B70A72FE7}" destId="{15AC5727-99D8-4FEF-A383-BEFC6D7F4000}" srcOrd="0" destOrd="0" presId="urn:microsoft.com/office/officeart/2016/7/layout/BasicLinearProcessNumbered"/>
    <dgm:cxn modelId="{20D0B39C-0C6C-4608-A827-0D9A4CF3E35E}" srcId="{F738E38F-1181-4A83-93C4-0E0907B5A270}" destId="{61BB022B-1BDB-41ED-AC7F-8F6337616C18}" srcOrd="2" destOrd="0" parTransId="{A4683171-3D5A-4C07-9DE4-BB4372E88C0C}" sibTransId="{D61CB76B-E653-44DD-800B-BD52AE8E640B}"/>
    <dgm:cxn modelId="{38AC67A2-B9E3-4EC8-A569-40D463956083}" type="presOf" srcId="{61BB022B-1BDB-41ED-AC7F-8F6337616C18}" destId="{C28EDD03-5EE0-423D-83EF-07D644C4533E}" srcOrd="1" destOrd="0" presId="urn:microsoft.com/office/officeart/2016/7/layout/BasicLinearProcessNumbered"/>
    <dgm:cxn modelId="{691843A7-C242-414C-A006-94908EFA8D19}" type="presOf" srcId="{3C26BD7F-A605-4FBD-B3F1-30CBE4B89F00}" destId="{A0D881B3-54E6-4948-80FE-2E638BBF9784}" srcOrd="1" destOrd="0" presId="urn:microsoft.com/office/officeart/2016/7/layout/BasicLinearProcessNumbered"/>
    <dgm:cxn modelId="{844C1BB9-6C50-4037-A347-CC79B29D1A03}" type="presOf" srcId="{408395F8-788D-411C-92CE-49AED22EFCEB}" destId="{C4E08061-113C-4FFE-AA0F-75300AE4E78E}" srcOrd="0" destOrd="0" presId="urn:microsoft.com/office/officeart/2016/7/layout/BasicLinearProcessNumbered"/>
    <dgm:cxn modelId="{4EC34FC7-0B1B-412E-89D3-28E12E7BCDCB}" type="presOf" srcId="{6D1E7338-361E-4089-B494-3530DF1AD5E2}" destId="{6BFE2DF0-3691-4A5B-9904-6D71BA1B5A36}" srcOrd="1" destOrd="0" presId="urn:microsoft.com/office/officeart/2016/7/layout/BasicLinearProcessNumbered"/>
    <dgm:cxn modelId="{A5AC9FCB-9D0C-4B24-9E20-66A7E8B43A8D}" srcId="{F738E38F-1181-4A83-93C4-0E0907B5A270}" destId="{410C4EE8-4836-4175-BC1D-9F494420711B}" srcOrd="4" destOrd="0" parTransId="{E15CE17B-7C78-4160-8FE1-58718D60811E}" sibTransId="{0F3EC4B2-AEE0-4E5A-8A4D-2385FABEE627}"/>
    <dgm:cxn modelId="{40A9C5CF-49F4-48B1-9246-D17547287676}" type="presOf" srcId="{0F3EC4B2-AEE0-4E5A-8A4D-2385FABEE627}" destId="{16F2B9C4-AC4F-4C4C-8AF7-6C7BBA077932}" srcOrd="0" destOrd="0" presId="urn:microsoft.com/office/officeart/2016/7/layout/BasicLinearProcessNumbered"/>
    <dgm:cxn modelId="{6CDE56D3-4F40-4856-9833-1A5386BE3198}" type="presOf" srcId="{D4C0AE40-BCD9-4A88-9388-254B70A72FE7}" destId="{BFBF72CD-5D90-45B0-96C2-0F051612697A}" srcOrd="1" destOrd="0" presId="urn:microsoft.com/office/officeart/2016/7/layout/BasicLinearProcessNumbered"/>
    <dgm:cxn modelId="{797736D4-DC1E-4621-B664-FF77AA884026}" type="presOf" srcId="{3C26BD7F-A605-4FBD-B3F1-30CBE4B89F00}" destId="{2622F21D-CF68-4C1D-AE90-AEE2FAE00022}" srcOrd="0" destOrd="0" presId="urn:microsoft.com/office/officeart/2016/7/layout/BasicLinearProcessNumbered"/>
    <dgm:cxn modelId="{42C44AD5-B9BB-4D0B-920F-A4D2DFACD16B}" type="presOf" srcId="{9B332E8F-740B-4648-844F-EA5C4371B968}" destId="{255103C8-6407-4DF5-B23F-A8967A666A12}" srcOrd="0" destOrd="0" presId="urn:microsoft.com/office/officeart/2016/7/layout/BasicLinearProcessNumbered"/>
    <dgm:cxn modelId="{C35EC9E5-94BD-422A-A9EC-AB587C5C8617}" srcId="{F738E38F-1181-4A83-93C4-0E0907B5A270}" destId="{A3899F06-826E-431D-9C56-084CCA289FEE}" srcOrd="3" destOrd="0" parTransId="{A0DEF8F1-550A-4195-AF03-09A709BCE5DA}" sibTransId="{F3183FC5-7DBC-49B4-9475-D2367E5B77E7}"/>
    <dgm:cxn modelId="{B39230FE-3A61-4DBB-8CC4-DB5A6759CA4B}" srcId="{F738E38F-1181-4A83-93C4-0E0907B5A270}" destId="{D4C0AE40-BCD9-4A88-9388-254B70A72FE7}" srcOrd="6" destOrd="0" parTransId="{844B929A-0003-4871-A0E4-A8E7614EEC8A}" sibTransId="{B1FC5147-1209-4E08-BA86-D880F8449680}"/>
    <dgm:cxn modelId="{9979ACBF-AEF9-4F78-8BF9-AA8696D5D3AB}" type="presParOf" srcId="{A7BC05EE-8C2A-4E3D-93A7-EBDE0E8C0462}" destId="{6622EC0E-35B4-4B47-8C64-FC2B36272CAF}" srcOrd="0" destOrd="0" presId="urn:microsoft.com/office/officeart/2016/7/layout/BasicLinearProcessNumbered"/>
    <dgm:cxn modelId="{42A5B70D-A987-4D69-A192-96BAF50FB1E2}" type="presParOf" srcId="{6622EC0E-35B4-4B47-8C64-FC2B36272CAF}" destId="{FA886FDB-854B-432A-B704-8A5B82F39D85}" srcOrd="0" destOrd="0" presId="urn:microsoft.com/office/officeart/2016/7/layout/BasicLinearProcessNumbered"/>
    <dgm:cxn modelId="{28172809-A3D2-4931-9E3F-2AA5D1AF285B}" type="presParOf" srcId="{6622EC0E-35B4-4B47-8C64-FC2B36272CAF}" destId="{255103C8-6407-4DF5-B23F-A8967A666A12}" srcOrd="1" destOrd="0" presId="urn:microsoft.com/office/officeart/2016/7/layout/BasicLinearProcessNumbered"/>
    <dgm:cxn modelId="{39B6AFB4-2EEF-4D35-84CE-160F57F3042B}" type="presParOf" srcId="{6622EC0E-35B4-4B47-8C64-FC2B36272CAF}" destId="{87D261AD-240C-495D-909B-0AB635CD36F7}" srcOrd="2" destOrd="0" presId="urn:microsoft.com/office/officeart/2016/7/layout/BasicLinearProcessNumbered"/>
    <dgm:cxn modelId="{6F1416F8-446B-40C9-938A-124CA5A9616D}" type="presParOf" srcId="{6622EC0E-35B4-4B47-8C64-FC2B36272CAF}" destId="{6BFE2DF0-3691-4A5B-9904-6D71BA1B5A36}" srcOrd="3" destOrd="0" presId="urn:microsoft.com/office/officeart/2016/7/layout/BasicLinearProcessNumbered"/>
    <dgm:cxn modelId="{69E8F0E3-BEF3-4BD1-8BE5-B3FF642486BA}" type="presParOf" srcId="{A7BC05EE-8C2A-4E3D-93A7-EBDE0E8C0462}" destId="{7C636637-73AA-4884-BEBF-55FA6883F855}" srcOrd="1" destOrd="0" presId="urn:microsoft.com/office/officeart/2016/7/layout/BasicLinearProcessNumbered"/>
    <dgm:cxn modelId="{74998631-12DC-4EA7-83FF-AC9A9CA9CE52}" type="presParOf" srcId="{A7BC05EE-8C2A-4E3D-93A7-EBDE0E8C0462}" destId="{B17AB119-184C-463A-A82C-61F3248EDADA}" srcOrd="2" destOrd="0" presId="urn:microsoft.com/office/officeart/2016/7/layout/BasicLinearProcessNumbered"/>
    <dgm:cxn modelId="{9BAD8422-88E5-428D-8A0D-AAEB1432E83E}" type="presParOf" srcId="{B17AB119-184C-463A-A82C-61F3248EDADA}" destId="{2622F21D-CF68-4C1D-AE90-AEE2FAE00022}" srcOrd="0" destOrd="0" presId="urn:microsoft.com/office/officeart/2016/7/layout/BasicLinearProcessNumbered"/>
    <dgm:cxn modelId="{B7B1170A-1B0B-4042-AED4-C29D89ACF62D}" type="presParOf" srcId="{B17AB119-184C-463A-A82C-61F3248EDADA}" destId="{C4E08061-113C-4FFE-AA0F-75300AE4E78E}" srcOrd="1" destOrd="0" presId="urn:microsoft.com/office/officeart/2016/7/layout/BasicLinearProcessNumbered"/>
    <dgm:cxn modelId="{DB43E229-D0EA-49AF-AD32-87EEDBFC62BA}" type="presParOf" srcId="{B17AB119-184C-463A-A82C-61F3248EDADA}" destId="{BFEC678C-1D97-4896-8959-7420FADD3CA3}" srcOrd="2" destOrd="0" presId="urn:microsoft.com/office/officeart/2016/7/layout/BasicLinearProcessNumbered"/>
    <dgm:cxn modelId="{D29B9CB0-981B-49CF-9319-E2C4EDC65C08}" type="presParOf" srcId="{B17AB119-184C-463A-A82C-61F3248EDADA}" destId="{A0D881B3-54E6-4948-80FE-2E638BBF9784}" srcOrd="3" destOrd="0" presId="urn:microsoft.com/office/officeart/2016/7/layout/BasicLinearProcessNumbered"/>
    <dgm:cxn modelId="{3D801E88-9FF3-47A0-847E-C60A8496A467}" type="presParOf" srcId="{A7BC05EE-8C2A-4E3D-93A7-EBDE0E8C0462}" destId="{D8869A34-118E-4A20-A6AC-4D36357E9DB1}" srcOrd="3" destOrd="0" presId="urn:microsoft.com/office/officeart/2016/7/layout/BasicLinearProcessNumbered"/>
    <dgm:cxn modelId="{E81579A8-408D-46BF-A60C-28F18AC57A81}" type="presParOf" srcId="{A7BC05EE-8C2A-4E3D-93A7-EBDE0E8C0462}" destId="{B7263174-7745-4C8D-B861-E7C1F501F78B}" srcOrd="4" destOrd="0" presId="urn:microsoft.com/office/officeart/2016/7/layout/BasicLinearProcessNumbered"/>
    <dgm:cxn modelId="{CA40E491-F8C2-4B33-8B7E-103667B9A966}" type="presParOf" srcId="{B7263174-7745-4C8D-B861-E7C1F501F78B}" destId="{7E7A1AFD-9481-409E-A5B0-FDABE977AE2D}" srcOrd="0" destOrd="0" presId="urn:microsoft.com/office/officeart/2016/7/layout/BasicLinearProcessNumbered"/>
    <dgm:cxn modelId="{D3877754-A89C-461A-8758-1422F4CCE05B}" type="presParOf" srcId="{B7263174-7745-4C8D-B861-E7C1F501F78B}" destId="{3ED81133-93A4-414E-A7D6-FC4ABCD69A41}" srcOrd="1" destOrd="0" presId="urn:microsoft.com/office/officeart/2016/7/layout/BasicLinearProcessNumbered"/>
    <dgm:cxn modelId="{5C195244-84CE-43F7-AA7A-5E83203212F8}" type="presParOf" srcId="{B7263174-7745-4C8D-B861-E7C1F501F78B}" destId="{FD6932DC-917E-4052-8E42-5E199E2FECB0}" srcOrd="2" destOrd="0" presId="urn:microsoft.com/office/officeart/2016/7/layout/BasicLinearProcessNumbered"/>
    <dgm:cxn modelId="{A22CE44B-28B7-41D6-A63A-DDB4975D573A}" type="presParOf" srcId="{B7263174-7745-4C8D-B861-E7C1F501F78B}" destId="{C28EDD03-5EE0-423D-83EF-07D644C4533E}" srcOrd="3" destOrd="0" presId="urn:microsoft.com/office/officeart/2016/7/layout/BasicLinearProcessNumbered"/>
    <dgm:cxn modelId="{58DEA6DD-00CF-4AEA-87C5-166366C0DAF3}" type="presParOf" srcId="{A7BC05EE-8C2A-4E3D-93A7-EBDE0E8C0462}" destId="{9BB3EF16-3ADB-449B-B71E-DA29AE53BD77}" srcOrd="5" destOrd="0" presId="urn:microsoft.com/office/officeart/2016/7/layout/BasicLinearProcessNumbered"/>
    <dgm:cxn modelId="{5F0D822F-E0DD-4F3A-A2A9-2191336480D3}" type="presParOf" srcId="{A7BC05EE-8C2A-4E3D-93A7-EBDE0E8C0462}" destId="{6CB22BF6-512F-41C0-A8B1-00F5421E7B7B}" srcOrd="6" destOrd="0" presId="urn:microsoft.com/office/officeart/2016/7/layout/BasicLinearProcessNumbered"/>
    <dgm:cxn modelId="{BF58D6BB-D75B-4D27-BC59-50452B4E90D8}" type="presParOf" srcId="{6CB22BF6-512F-41C0-A8B1-00F5421E7B7B}" destId="{64BAAE33-7B5D-413B-8674-A689C1138E97}" srcOrd="0" destOrd="0" presId="urn:microsoft.com/office/officeart/2016/7/layout/BasicLinearProcessNumbered"/>
    <dgm:cxn modelId="{3886FA0C-6986-472B-8341-FED08F73FEFE}" type="presParOf" srcId="{6CB22BF6-512F-41C0-A8B1-00F5421E7B7B}" destId="{E3AAF535-3146-48F1-802E-BCBFD06979FB}" srcOrd="1" destOrd="0" presId="urn:microsoft.com/office/officeart/2016/7/layout/BasicLinearProcessNumbered"/>
    <dgm:cxn modelId="{00397F96-A974-4D98-A582-05A40ADBEC6F}" type="presParOf" srcId="{6CB22BF6-512F-41C0-A8B1-00F5421E7B7B}" destId="{259C6E91-D825-4BFB-B2DD-AEAECD8EBF42}" srcOrd="2" destOrd="0" presId="urn:microsoft.com/office/officeart/2016/7/layout/BasicLinearProcessNumbered"/>
    <dgm:cxn modelId="{B815474E-0AC4-46C7-9AE6-DC7C91A408B6}" type="presParOf" srcId="{6CB22BF6-512F-41C0-A8B1-00F5421E7B7B}" destId="{9DBDB4A9-867A-4611-B8E6-F037C97ED98E}" srcOrd="3" destOrd="0" presId="urn:microsoft.com/office/officeart/2016/7/layout/BasicLinearProcessNumbered"/>
    <dgm:cxn modelId="{B01FC587-E0D3-4EB2-921E-FFF0DFB5B822}" type="presParOf" srcId="{A7BC05EE-8C2A-4E3D-93A7-EBDE0E8C0462}" destId="{56D75BC2-8BCF-44ED-BCE4-A0B957C677E7}" srcOrd="7" destOrd="0" presId="urn:microsoft.com/office/officeart/2016/7/layout/BasicLinearProcessNumbered"/>
    <dgm:cxn modelId="{87D0CDEF-7981-48F4-A07D-A6FCD832FC45}" type="presParOf" srcId="{A7BC05EE-8C2A-4E3D-93A7-EBDE0E8C0462}" destId="{8A3F0AF1-91BE-47B2-ADF7-4C7882E55BD5}" srcOrd="8" destOrd="0" presId="urn:microsoft.com/office/officeart/2016/7/layout/BasicLinearProcessNumbered"/>
    <dgm:cxn modelId="{8BE5C9BD-A82C-4CC0-B4B3-73F3E986AFFF}" type="presParOf" srcId="{8A3F0AF1-91BE-47B2-ADF7-4C7882E55BD5}" destId="{4200630A-9830-4414-AD31-3BB44DAD6F1C}" srcOrd="0" destOrd="0" presId="urn:microsoft.com/office/officeart/2016/7/layout/BasicLinearProcessNumbered"/>
    <dgm:cxn modelId="{235A6F89-F927-4A0C-8AF2-6B585A6EA4B8}" type="presParOf" srcId="{8A3F0AF1-91BE-47B2-ADF7-4C7882E55BD5}" destId="{16F2B9C4-AC4F-4C4C-8AF7-6C7BBA077932}" srcOrd="1" destOrd="0" presId="urn:microsoft.com/office/officeart/2016/7/layout/BasicLinearProcessNumbered"/>
    <dgm:cxn modelId="{1C17773B-AE64-4DF2-8B1E-3DF52F40B59F}" type="presParOf" srcId="{8A3F0AF1-91BE-47B2-ADF7-4C7882E55BD5}" destId="{05940DBD-61BB-4516-9DB8-34193C1A85D2}" srcOrd="2" destOrd="0" presId="urn:microsoft.com/office/officeart/2016/7/layout/BasicLinearProcessNumbered"/>
    <dgm:cxn modelId="{E7683C39-E4B7-4680-8194-58FFA435C67D}" type="presParOf" srcId="{8A3F0AF1-91BE-47B2-ADF7-4C7882E55BD5}" destId="{178C249C-B5DB-4C1C-BC50-E20A2758D829}" srcOrd="3" destOrd="0" presId="urn:microsoft.com/office/officeart/2016/7/layout/BasicLinearProcessNumbered"/>
    <dgm:cxn modelId="{B1750AB3-6940-490D-A336-A19E1BBF7F1C}" type="presParOf" srcId="{A7BC05EE-8C2A-4E3D-93A7-EBDE0E8C0462}" destId="{34774FF4-B0CB-4819-9813-A0F724F4FAAA}" srcOrd="9" destOrd="0" presId="urn:microsoft.com/office/officeart/2016/7/layout/BasicLinearProcessNumbered"/>
    <dgm:cxn modelId="{6ECFE92F-D1D6-41E7-B64A-27EB27F13626}" type="presParOf" srcId="{A7BC05EE-8C2A-4E3D-93A7-EBDE0E8C0462}" destId="{9DF935A2-AE48-4AC4-9308-9C4963D79DAE}" srcOrd="10" destOrd="0" presId="urn:microsoft.com/office/officeart/2016/7/layout/BasicLinearProcessNumbered"/>
    <dgm:cxn modelId="{472C9D4E-CAAD-4C1B-A80B-B1F4E7F98DBD}" type="presParOf" srcId="{9DF935A2-AE48-4AC4-9308-9C4963D79DAE}" destId="{DA592D8F-4C9E-4199-B540-95A7A1F0B227}" srcOrd="0" destOrd="0" presId="urn:microsoft.com/office/officeart/2016/7/layout/BasicLinearProcessNumbered"/>
    <dgm:cxn modelId="{FAC9B178-96E9-40A0-86BB-C7345FF9488E}" type="presParOf" srcId="{9DF935A2-AE48-4AC4-9308-9C4963D79DAE}" destId="{3D10711A-56BB-4B84-A8D0-F2D24EAD09D4}" srcOrd="1" destOrd="0" presId="urn:microsoft.com/office/officeart/2016/7/layout/BasicLinearProcessNumbered"/>
    <dgm:cxn modelId="{1BE10AB3-184A-44E2-8D49-06B9415C1D46}" type="presParOf" srcId="{9DF935A2-AE48-4AC4-9308-9C4963D79DAE}" destId="{F8498068-511B-49CC-A71F-A159422F850E}" srcOrd="2" destOrd="0" presId="urn:microsoft.com/office/officeart/2016/7/layout/BasicLinearProcessNumbered"/>
    <dgm:cxn modelId="{20D52E8D-CF5C-42EA-A0C7-982CA3F25FE2}" type="presParOf" srcId="{9DF935A2-AE48-4AC4-9308-9C4963D79DAE}" destId="{0D6B4979-660C-4E78-A6CB-A6ED4FADBC5F}" srcOrd="3" destOrd="0" presId="urn:microsoft.com/office/officeart/2016/7/layout/BasicLinearProcessNumbered"/>
    <dgm:cxn modelId="{27B51340-EA41-48D1-995F-A729CCDA09FD}" type="presParOf" srcId="{A7BC05EE-8C2A-4E3D-93A7-EBDE0E8C0462}" destId="{783088DE-9E98-4A4B-9740-932696E400D3}" srcOrd="11" destOrd="0" presId="urn:microsoft.com/office/officeart/2016/7/layout/BasicLinearProcessNumbered"/>
    <dgm:cxn modelId="{E43B2521-633B-4EDA-8659-1DC1FE443130}" type="presParOf" srcId="{A7BC05EE-8C2A-4E3D-93A7-EBDE0E8C0462}" destId="{0648FB79-4A08-40F7-B50E-F62DE61ECFEB}" srcOrd="12" destOrd="0" presId="urn:microsoft.com/office/officeart/2016/7/layout/BasicLinearProcessNumbered"/>
    <dgm:cxn modelId="{5C774E2D-4876-4AC3-B64D-832CFFB43147}" type="presParOf" srcId="{0648FB79-4A08-40F7-B50E-F62DE61ECFEB}" destId="{15AC5727-99D8-4FEF-A383-BEFC6D7F4000}" srcOrd="0" destOrd="0" presId="urn:microsoft.com/office/officeart/2016/7/layout/BasicLinearProcessNumbered"/>
    <dgm:cxn modelId="{32F1195C-237F-47A6-AA34-6CD8784BE92A}" type="presParOf" srcId="{0648FB79-4A08-40F7-B50E-F62DE61ECFEB}" destId="{4AF1BA77-4ADA-4C72-BD63-A6369F4A1590}" srcOrd="1" destOrd="0" presId="urn:microsoft.com/office/officeart/2016/7/layout/BasicLinearProcessNumbered"/>
    <dgm:cxn modelId="{E4058A87-EDAD-4025-AC61-62033097A802}" type="presParOf" srcId="{0648FB79-4A08-40F7-B50E-F62DE61ECFEB}" destId="{CA0BB19F-3A21-47E9-89E5-E7481E89C030}" srcOrd="2" destOrd="0" presId="urn:microsoft.com/office/officeart/2016/7/layout/BasicLinearProcessNumbered"/>
    <dgm:cxn modelId="{70928451-95C9-4DFB-93D4-F3C3565456A2}" type="presParOf" srcId="{0648FB79-4A08-40F7-B50E-F62DE61ECFEB}" destId="{BFBF72CD-5D90-45B0-96C2-0F051612697A}"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412D861-DE8E-4F36-83DE-345C64EC7FDC}"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776717F5-4292-4013-9CAD-252C225F99F0}">
      <dgm:prSet/>
      <dgm:spPr>
        <a:solidFill>
          <a:schemeClr val="accent4">
            <a:lumMod val="60000"/>
            <a:lumOff val="40000"/>
          </a:schemeClr>
        </a:solidFill>
      </dgm:spPr>
      <dgm:t>
        <a:bodyPr/>
        <a:lstStyle/>
        <a:p>
          <a:r>
            <a:rPr lang="en-US" b="1" dirty="0"/>
            <a:t>Ineligible</a:t>
          </a:r>
        </a:p>
      </dgm:t>
    </dgm:pt>
    <dgm:pt modelId="{4A988F5F-6874-43DE-B0E0-1252FEAEB0AF}" type="parTrans" cxnId="{E5D048A3-FDD6-4CC6-825D-8B06C7173626}">
      <dgm:prSet/>
      <dgm:spPr/>
      <dgm:t>
        <a:bodyPr/>
        <a:lstStyle/>
        <a:p>
          <a:endParaRPr lang="en-US"/>
        </a:p>
      </dgm:t>
    </dgm:pt>
    <dgm:pt modelId="{5C1EAB6D-DD26-4DDA-B0CF-6C09091F35B4}" type="sibTrans" cxnId="{E5D048A3-FDD6-4CC6-825D-8B06C7173626}">
      <dgm:prSet/>
      <dgm:spPr/>
      <dgm:t>
        <a:bodyPr/>
        <a:lstStyle/>
        <a:p>
          <a:endParaRPr lang="en-US"/>
        </a:p>
      </dgm:t>
    </dgm:pt>
    <dgm:pt modelId="{FC83C64F-1DCC-46A5-9545-C5A148D1C4E4}">
      <dgm:prSet/>
      <dgm:spPr>
        <a:solidFill>
          <a:schemeClr val="accent4">
            <a:lumMod val="60000"/>
            <a:lumOff val="40000"/>
          </a:schemeClr>
        </a:solidFill>
      </dgm:spPr>
      <dgm:t>
        <a:bodyPr/>
        <a:lstStyle/>
        <a:p>
          <a:r>
            <a:rPr lang="en-US" b="1" dirty="0"/>
            <a:t>Missing attachments: missing problem statement or project narrative, missing certifications, missing job descriptions, quotes. Read the grant solicitation carefully and read all grant application requirements and checklists multiple times.</a:t>
          </a:r>
        </a:p>
      </dgm:t>
    </dgm:pt>
    <dgm:pt modelId="{D2EA9C4F-E96F-4311-AD7B-A715C3850E5E}" type="parTrans" cxnId="{1944D3A6-F477-4CD2-8AF5-B8A05A2B5ADA}">
      <dgm:prSet/>
      <dgm:spPr/>
      <dgm:t>
        <a:bodyPr/>
        <a:lstStyle/>
        <a:p>
          <a:endParaRPr lang="en-US"/>
        </a:p>
      </dgm:t>
    </dgm:pt>
    <dgm:pt modelId="{3FEA238B-B0AF-4DAC-9B4F-15F4B3345717}" type="sibTrans" cxnId="{1944D3A6-F477-4CD2-8AF5-B8A05A2B5ADA}">
      <dgm:prSet/>
      <dgm:spPr/>
      <dgm:t>
        <a:bodyPr/>
        <a:lstStyle/>
        <a:p>
          <a:endParaRPr lang="en-US"/>
        </a:p>
      </dgm:t>
    </dgm:pt>
    <dgm:pt modelId="{D06B71C7-B39C-41C0-8E16-595D60F05DEC}">
      <dgm:prSet/>
      <dgm:spPr>
        <a:solidFill>
          <a:schemeClr val="accent4">
            <a:lumMod val="60000"/>
            <a:lumOff val="40000"/>
          </a:schemeClr>
        </a:solidFill>
      </dgm:spPr>
      <dgm:t>
        <a:bodyPr/>
        <a:lstStyle/>
        <a:p>
          <a:r>
            <a:rPr lang="en-US" b="1" dirty="0"/>
            <a:t>Not submitted by the deadline</a:t>
          </a:r>
        </a:p>
      </dgm:t>
    </dgm:pt>
    <dgm:pt modelId="{C668E45D-49C5-42ED-86FE-47A71593E963}" type="parTrans" cxnId="{19C93440-0D32-406F-8D58-8073DFB4DADE}">
      <dgm:prSet/>
      <dgm:spPr/>
      <dgm:t>
        <a:bodyPr/>
        <a:lstStyle/>
        <a:p>
          <a:endParaRPr lang="en-US"/>
        </a:p>
      </dgm:t>
    </dgm:pt>
    <dgm:pt modelId="{D26ADDBF-DAD8-4442-922B-AA601C3F08DF}" type="sibTrans" cxnId="{19C93440-0D32-406F-8D58-8073DFB4DADE}">
      <dgm:prSet/>
      <dgm:spPr/>
      <dgm:t>
        <a:bodyPr/>
        <a:lstStyle/>
        <a:p>
          <a:endParaRPr lang="en-US"/>
        </a:p>
      </dgm:t>
    </dgm:pt>
    <dgm:pt modelId="{5DBA7D64-5881-4E86-869F-E8AA11AA878C}">
      <dgm:prSet/>
      <dgm:spPr>
        <a:solidFill>
          <a:schemeClr val="accent4">
            <a:lumMod val="60000"/>
            <a:lumOff val="40000"/>
          </a:schemeClr>
        </a:solidFill>
      </dgm:spPr>
      <dgm:t>
        <a:bodyPr/>
        <a:lstStyle/>
        <a:p>
          <a:r>
            <a:rPr lang="en-US" b="1" dirty="0"/>
            <a:t>Incomplete application/missing a section</a:t>
          </a:r>
        </a:p>
      </dgm:t>
    </dgm:pt>
    <dgm:pt modelId="{CC0BF9D4-E2A5-45CF-8E68-3B9D19E82F71}" type="parTrans" cxnId="{85633AB5-7A3D-4F1B-B524-7342B5842078}">
      <dgm:prSet/>
      <dgm:spPr/>
      <dgm:t>
        <a:bodyPr/>
        <a:lstStyle/>
        <a:p>
          <a:endParaRPr lang="en-US"/>
        </a:p>
      </dgm:t>
    </dgm:pt>
    <dgm:pt modelId="{7FD14480-6D59-4B81-B71A-ADCB91CA39B4}" type="sibTrans" cxnId="{85633AB5-7A3D-4F1B-B524-7342B5842078}">
      <dgm:prSet/>
      <dgm:spPr/>
      <dgm:t>
        <a:bodyPr/>
        <a:lstStyle/>
        <a:p>
          <a:endParaRPr lang="en-US"/>
        </a:p>
      </dgm:t>
    </dgm:pt>
    <dgm:pt modelId="{2F452B25-0D64-4DB6-931D-D850AA77A0E4}">
      <dgm:prSet/>
      <dgm:spPr>
        <a:solidFill>
          <a:schemeClr val="accent4">
            <a:lumMod val="60000"/>
            <a:lumOff val="40000"/>
          </a:schemeClr>
        </a:solidFill>
      </dgm:spPr>
      <dgm:t>
        <a:bodyPr/>
        <a:lstStyle/>
        <a:p>
          <a:r>
            <a:rPr lang="en-US" b="1" dirty="0"/>
            <a:t>Wrong personnel listed on the grant. For DAC grants, the authorized official, project director, and finance officer must all be different people. The chief of police, city clerk, or sheriff can NOT be the authorized official. An authorized official must be the person with official signature authority to make financial and programmatic commitments on behalf of the applicant agency, and must be a mayor, city manager, chairperson of the County Commission, or an authorized tribal leader. </a:t>
          </a:r>
        </a:p>
      </dgm:t>
    </dgm:pt>
    <dgm:pt modelId="{F32C94F1-2EC7-4E58-B56F-E3CB86B8916B}" type="parTrans" cxnId="{43C09581-9D6B-41DC-98F0-D363E8E5EBA5}">
      <dgm:prSet/>
      <dgm:spPr/>
      <dgm:t>
        <a:bodyPr/>
        <a:lstStyle/>
        <a:p>
          <a:endParaRPr lang="en-US"/>
        </a:p>
      </dgm:t>
    </dgm:pt>
    <dgm:pt modelId="{F040863C-8AE2-4027-815D-A1F8177023F5}" type="sibTrans" cxnId="{43C09581-9D6B-41DC-98F0-D363E8E5EBA5}">
      <dgm:prSet/>
      <dgm:spPr/>
      <dgm:t>
        <a:bodyPr/>
        <a:lstStyle/>
        <a:p>
          <a:endParaRPr lang="en-US"/>
        </a:p>
      </dgm:t>
    </dgm:pt>
    <dgm:pt modelId="{9655784F-64C5-46D3-A7EA-4849A731E89D}" type="pres">
      <dgm:prSet presAssocID="{0412D861-DE8E-4F36-83DE-345C64EC7FDC}" presName="linear" presStyleCnt="0">
        <dgm:presLayoutVars>
          <dgm:animLvl val="lvl"/>
          <dgm:resizeHandles val="exact"/>
        </dgm:presLayoutVars>
      </dgm:prSet>
      <dgm:spPr/>
    </dgm:pt>
    <dgm:pt modelId="{1CF6C403-25F2-405E-9E66-4243C696AC97}" type="pres">
      <dgm:prSet presAssocID="{776717F5-4292-4013-9CAD-252C225F99F0}" presName="parentText" presStyleLbl="node1" presStyleIdx="0" presStyleCnt="5" custScaleY="39154">
        <dgm:presLayoutVars>
          <dgm:chMax val="0"/>
          <dgm:bulletEnabled val="1"/>
        </dgm:presLayoutVars>
      </dgm:prSet>
      <dgm:spPr/>
    </dgm:pt>
    <dgm:pt modelId="{F6D37CC5-AA63-4B29-82CE-A41D83032396}" type="pres">
      <dgm:prSet presAssocID="{5C1EAB6D-DD26-4DDA-B0CF-6C09091F35B4}" presName="spacer" presStyleCnt="0"/>
      <dgm:spPr/>
    </dgm:pt>
    <dgm:pt modelId="{28CF451C-0CB6-4ABE-BBA9-D2AF98B54ED2}" type="pres">
      <dgm:prSet presAssocID="{FC83C64F-1DCC-46A5-9545-C5A148D1C4E4}" presName="parentText" presStyleLbl="node1" presStyleIdx="1" presStyleCnt="5" custScaleY="72988">
        <dgm:presLayoutVars>
          <dgm:chMax val="0"/>
          <dgm:bulletEnabled val="1"/>
        </dgm:presLayoutVars>
      </dgm:prSet>
      <dgm:spPr/>
    </dgm:pt>
    <dgm:pt modelId="{92CA3617-6631-4CE8-B981-6D23D551E56B}" type="pres">
      <dgm:prSet presAssocID="{3FEA238B-B0AF-4DAC-9B4F-15F4B3345717}" presName="spacer" presStyleCnt="0"/>
      <dgm:spPr/>
    </dgm:pt>
    <dgm:pt modelId="{9ADD56EC-F883-46C1-85E3-5E66D59ABF9E}" type="pres">
      <dgm:prSet presAssocID="{D06B71C7-B39C-41C0-8E16-595D60F05DEC}" presName="parentText" presStyleLbl="node1" presStyleIdx="2" presStyleCnt="5" custScaleY="44819">
        <dgm:presLayoutVars>
          <dgm:chMax val="0"/>
          <dgm:bulletEnabled val="1"/>
        </dgm:presLayoutVars>
      </dgm:prSet>
      <dgm:spPr/>
    </dgm:pt>
    <dgm:pt modelId="{A7A092CB-B04E-4FBC-981B-9B3AA722E22A}" type="pres">
      <dgm:prSet presAssocID="{D26ADDBF-DAD8-4442-922B-AA601C3F08DF}" presName="spacer" presStyleCnt="0"/>
      <dgm:spPr/>
    </dgm:pt>
    <dgm:pt modelId="{A0E2380D-43C7-4526-95B4-1773398276BF}" type="pres">
      <dgm:prSet presAssocID="{5DBA7D64-5881-4E86-869F-E8AA11AA878C}" presName="parentText" presStyleLbl="node1" presStyleIdx="3" presStyleCnt="5" custScaleY="42290">
        <dgm:presLayoutVars>
          <dgm:chMax val="0"/>
          <dgm:bulletEnabled val="1"/>
        </dgm:presLayoutVars>
      </dgm:prSet>
      <dgm:spPr/>
    </dgm:pt>
    <dgm:pt modelId="{2B5FE7CE-651A-4DED-B1FF-3AA0188FB2DA}" type="pres">
      <dgm:prSet presAssocID="{7FD14480-6D59-4B81-B71A-ADCB91CA39B4}" presName="spacer" presStyleCnt="0"/>
      <dgm:spPr/>
    </dgm:pt>
    <dgm:pt modelId="{0042EBCF-785F-47D9-9BD6-F4B6F82DAA85}" type="pres">
      <dgm:prSet presAssocID="{2F452B25-0D64-4DB6-931D-D850AA77A0E4}" presName="parentText" presStyleLbl="node1" presStyleIdx="4" presStyleCnt="5" custScaleY="123084">
        <dgm:presLayoutVars>
          <dgm:chMax val="0"/>
          <dgm:bulletEnabled val="1"/>
        </dgm:presLayoutVars>
      </dgm:prSet>
      <dgm:spPr/>
    </dgm:pt>
  </dgm:ptLst>
  <dgm:cxnLst>
    <dgm:cxn modelId="{F03FED19-492D-4049-89D8-180FF023B606}" type="presOf" srcId="{776717F5-4292-4013-9CAD-252C225F99F0}" destId="{1CF6C403-25F2-405E-9E66-4243C696AC97}" srcOrd="0" destOrd="0" presId="urn:microsoft.com/office/officeart/2005/8/layout/vList2"/>
    <dgm:cxn modelId="{20AB7322-F1C4-457B-9AFD-377C52BE2DDF}" type="presOf" srcId="{FC83C64F-1DCC-46A5-9545-C5A148D1C4E4}" destId="{28CF451C-0CB6-4ABE-BBA9-D2AF98B54ED2}" srcOrd="0" destOrd="0" presId="urn:microsoft.com/office/officeart/2005/8/layout/vList2"/>
    <dgm:cxn modelId="{19C93440-0D32-406F-8D58-8073DFB4DADE}" srcId="{0412D861-DE8E-4F36-83DE-345C64EC7FDC}" destId="{D06B71C7-B39C-41C0-8E16-595D60F05DEC}" srcOrd="2" destOrd="0" parTransId="{C668E45D-49C5-42ED-86FE-47A71593E963}" sibTransId="{D26ADDBF-DAD8-4442-922B-AA601C3F08DF}"/>
    <dgm:cxn modelId="{286EF86A-4783-4921-8E5B-FA72A06F30AA}" type="presOf" srcId="{2F452B25-0D64-4DB6-931D-D850AA77A0E4}" destId="{0042EBCF-785F-47D9-9BD6-F4B6F82DAA85}" srcOrd="0" destOrd="0" presId="urn:microsoft.com/office/officeart/2005/8/layout/vList2"/>
    <dgm:cxn modelId="{43C09581-9D6B-41DC-98F0-D363E8E5EBA5}" srcId="{0412D861-DE8E-4F36-83DE-345C64EC7FDC}" destId="{2F452B25-0D64-4DB6-931D-D850AA77A0E4}" srcOrd="4" destOrd="0" parTransId="{F32C94F1-2EC7-4E58-B56F-E3CB86B8916B}" sibTransId="{F040863C-8AE2-4027-815D-A1F8177023F5}"/>
    <dgm:cxn modelId="{E5D048A3-FDD6-4CC6-825D-8B06C7173626}" srcId="{0412D861-DE8E-4F36-83DE-345C64EC7FDC}" destId="{776717F5-4292-4013-9CAD-252C225F99F0}" srcOrd="0" destOrd="0" parTransId="{4A988F5F-6874-43DE-B0E0-1252FEAEB0AF}" sibTransId="{5C1EAB6D-DD26-4DDA-B0CF-6C09091F35B4}"/>
    <dgm:cxn modelId="{1944D3A6-F477-4CD2-8AF5-B8A05A2B5ADA}" srcId="{0412D861-DE8E-4F36-83DE-345C64EC7FDC}" destId="{FC83C64F-1DCC-46A5-9545-C5A148D1C4E4}" srcOrd="1" destOrd="0" parTransId="{D2EA9C4F-E96F-4311-AD7B-A715C3850E5E}" sibTransId="{3FEA238B-B0AF-4DAC-9B4F-15F4B3345717}"/>
    <dgm:cxn modelId="{D0E2E9B0-AF84-40CD-A670-546263DED4A7}" type="presOf" srcId="{0412D861-DE8E-4F36-83DE-345C64EC7FDC}" destId="{9655784F-64C5-46D3-A7EA-4849A731E89D}" srcOrd="0" destOrd="0" presId="urn:microsoft.com/office/officeart/2005/8/layout/vList2"/>
    <dgm:cxn modelId="{85633AB5-7A3D-4F1B-B524-7342B5842078}" srcId="{0412D861-DE8E-4F36-83DE-345C64EC7FDC}" destId="{5DBA7D64-5881-4E86-869F-E8AA11AA878C}" srcOrd="3" destOrd="0" parTransId="{CC0BF9D4-E2A5-45CF-8E68-3B9D19E82F71}" sibTransId="{7FD14480-6D59-4B81-B71A-ADCB91CA39B4}"/>
    <dgm:cxn modelId="{914D4FBE-7820-4F20-8AC4-893A3A098E1D}" type="presOf" srcId="{5DBA7D64-5881-4E86-869F-E8AA11AA878C}" destId="{A0E2380D-43C7-4526-95B4-1773398276BF}" srcOrd="0" destOrd="0" presId="urn:microsoft.com/office/officeart/2005/8/layout/vList2"/>
    <dgm:cxn modelId="{2679C7E9-8F4F-496E-B050-934902D87A71}" type="presOf" srcId="{D06B71C7-B39C-41C0-8E16-595D60F05DEC}" destId="{9ADD56EC-F883-46C1-85E3-5E66D59ABF9E}" srcOrd="0" destOrd="0" presId="urn:microsoft.com/office/officeart/2005/8/layout/vList2"/>
    <dgm:cxn modelId="{EF76E1ED-25D6-4608-8F9A-2C7B7E6AA77A}" type="presParOf" srcId="{9655784F-64C5-46D3-A7EA-4849A731E89D}" destId="{1CF6C403-25F2-405E-9E66-4243C696AC97}" srcOrd="0" destOrd="0" presId="urn:microsoft.com/office/officeart/2005/8/layout/vList2"/>
    <dgm:cxn modelId="{77C52C52-C22A-4ED5-8066-D61BC12B0AE2}" type="presParOf" srcId="{9655784F-64C5-46D3-A7EA-4849A731E89D}" destId="{F6D37CC5-AA63-4B29-82CE-A41D83032396}" srcOrd="1" destOrd="0" presId="urn:microsoft.com/office/officeart/2005/8/layout/vList2"/>
    <dgm:cxn modelId="{39935434-BAF0-4E0F-A48A-6A5C9800105B}" type="presParOf" srcId="{9655784F-64C5-46D3-A7EA-4849A731E89D}" destId="{28CF451C-0CB6-4ABE-BBA9-D2AF98B54ED2}" srcOrd="2" destOrd="0" presId="urn:microsoft.com/office/officeart/2005/8/layout/vList2"/>
    <dgm:cxn modelId="{3D03A134-7F95-4286-A72A-346F0D2A0F45}" type="presParOf" srcId="{9655784F-64C5-46D3-A7EA-4849A731E89D}" destId="{92CA3617-6631-4CE8-B981-6D23D551E56B}" srcOrd="3" destOrd="0" presId="urn:microsoft.com/office/officeart/2005/8/layout/vList2"/>
    <dgm:cxn modelId="{0E520B9B-26D9-4B31-8320-E3E74AF0EC36}" type="presParOf" srcId="{9655784F-64C5-46D3-A7EA-4849A731E89D}" destId="{9ADD56EC-F883-46C1-85E3-5E66D59ABF9E}" srcOrd="4" destOrd="0" presId="urn:microsoft.com/office/officeart/2005/8/layout/vList2"/>
    <dgm:cxn modelId="{17E2105D-3C1C-4FA8-A863-D686E81D24FD}" type="presParOf" srcId="{9655784F-64C5-46D3-A7EA-4849A731E89D}" destId="{A7A092CB-B04E-4FBC-981B-9B3AA722E22A}" srcOrd="5" destOrd="0" presId="urn:microsoft.com/office/officeart/2005/8/layout/vList2"/>
    <dgm:cxn modelId="{A8C75576-FDB3-45B4-8DA2-62D55A6025B7}" type="presParOf" srcId="{9655784F-64C5-46D3-A7EA-4849A731E89D}" destId="{A0E2380D-43C7-4526-95B4-1773398276BF}" srcOrd="6" destOrd="0" presId="urn:microsoft.com/office/officeart/2005/8/layout/vList2"/>
    <dgm:cxn modelId="{33C69847-BA50-4101-B176-78BE79A6CBF9}" type="presParOf" srcId="{9655784F-64C5-46D3-A7EA-4849A731E89D}" destId="{2B5FE7CE-651A-4DED-B1FF-3AA0188FB2DA}" srcOrd="7" destOrd="0" presId="urn:microsoft.com/office/officeart/2005/8/layout/vList2"/>
    <dgm:cxn modelId="{C113A8CC-9304-480A-B71A-B0A789855E2A}" type="presParOf" srcId="{9655784F-64C5-46D3-A7EA-4849A731E89D}" destId="{0042EBCF-785F-47D9-9BD6-F4B6F82DAA8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5BDD5EC-4B51-4F2C-A56C-9E24C3AE2788}" type="doc">
      <dgm:prSet loTypeId="urn:microsoft.com/office/officeart/2005/8/layout/vList2" loCatId="list" qsTypeId="urn:microsoft.com/office/officeart/2005/8/quickstyle/simple5" qsCatId="simple" csTypeId="urn:microsoft.com/office/officeart/2005/8/colors/colorful5" csCatId="colorful" phldr="1"/>
      <dgm:spPr/>
      <dgm:t>
        <a:bodyPr/>
        <a:lstStyle/>
        <a:p>
          <a:endParaRPr lang="en-US"/>
        </a:p>
      </dgm:t>
    </dgm:pt>
    <dgm:pt modelId="{7DDEE11A-10B1-4520-BEDC-3811A53E11F6}">
      <dgm:prSet/>
      <dgm:spPr>
        <a:solidFill>
          <a:schemeClr val="accent1">
            <a:lumMod val="75000"/>
          </a:schemeClr>
        </a:solidFill>
      </dgm:spPr>
      <dgm:t>
        <a:bodyPr/>
        <a:lstStyle/>
        <a:p>
          <a:r>
            <a:rPr lang="en-US"/>
            <a:t>DOJ Financial Guide</a:t>
          </a:r>
        </a:p>
      </dgm:t>
    </dgm:pt>
    <dgm:pt modelId="{DB3687D0-0DF4-4D49-8D1A-7FAC1647BAD6}" type="parTrans" cxnId="{ECB2BAC0-21E6-4461-9DD6-D0FAF884A509}">
      <dgm:prSet/>
      <dgm:spPr/>
      <dgm:t>
        <a:bodyPr/>
        <a:lstStyle/>
        <a:p>
          <a:endParaRPr lang="en-US"/>
        </a:p>
      </dgm:t>
    </dgm:pt>
    <dgm:pt modelId="{9F23EA72-E0A0-43AB-8723-6BABE2608061}" type="sibTrans" cxnId="{ECB2BAC0-21E6-4461-9DD6-D0FAF884A509}">
      <dgm:prSet/>
      <dgm:spPr/>
      <dgm:t>
        <a:bodyPr/>
        <a:lstStyle/>
        <a:p>
          <a:endParaRPr lang="en-US"/>
        </a:p>
      </dgm:t>
    </dgm:pt>
    <dgm:pt modelId="{B76A3778-7AA6-4B28-A00A-76FB42BD82C4}">
      <dgm:prSet/>
      <dgm:spPr>
        <a:solidFill>
          <a:schemeClr val="accent1">
            <a:lumMod val="75000"/>
          </a:schemeClr>
        </a:solidFill>
      </dgm:spPr>
      <dgm:t>
        <a:bodyPr/>
        <a:lstStyle/>
        <a:p>
          <a:r>
            <a:rPr lang="en-US"/>
            <a:t>State and federal law</a:t>
          </a:r>
        </a:p>
      </dgm:t>
    </dgm:pt>
    <dgm:pt modelId="{F436B63B-43A2-40EB-9C8B-A2A5F0BF3061}" type="parTrans" cxnId="{8A06594B-07A7-45AC-8BBE-CCF0ED9E79FD}">
      <dgm:prSet/>
      <dgm:spPr/>
      <dgm:t>
        <a:bodyPr/>
        <a:lstStyle/>
        <a:p>
          <a:endParaRPr lang="en-US"/>
        </a:p>
      </dgm:t>
    </dgm:pt>
    <dgm:pt modelId="{4B8FC23A-80DF-4CE9-812B-1AEE8C78E2CE}" type="sibTrans" cxnId="{8A06594B-07A7-45AC-8BBE-CCF0ED9E79FD}">
      <dgm:prSet/>
      <dgm:spPr/>
      <dgm:t>
        <a:bodyPr/>
        <a:lstStyle/>
        <a:p>
          <a:endParaRPr lang="en-US"/>
        </a:p>
      </dgm:t>
    </dgm:pt>
    <dgm:pt modelId="{15F43B82-DE8E-42A5-BA26-65F699D03F3C}">
      <dgm:prSet/>
      <dgm:spPr>
        <a:solidFill>
          <a:schemeClr val="accent1">
            <a:lumMod val="75000"/>
          </a:schemeClr>
        </a:solidFill>
        <a:ln>
          <a:solidFill>
            <a:schemeClr val="accent1"/>
          </a:solidFill>
        </a:ln>
      </dgm:spPr>
      <dgm:t>
        <a:bodyPr/>
        <a:lstStyle/>
        <a:p>
          <a:r>
            <a:rPr lang="en-US" dirty="0"/>
            <a:t>OJP, BJA, OVC, OVW requirements; VOCA Rule</a:t>
          </a:r>
        </a:p>
      </dgm:t>
    </dgm:pt>
    <dgm:pt modelId="{93A717E9-FF03-4E9B-96ED-A8626799E786}" type="parTrans" cxnId="{FD34682C-C883-4B9A-B66E-0599F140BD22}">
      <dgm:prSet/>
      <dgm:spPr/>
      <dgm:t>
        <a:bodyPr/>
        <a:lstStyle/>
        <a:p>
          <a:endParaRPr lang="en-US"/>
        </a:p>
      </dgm:t>
    </dgm:pt>
    <dgm:pt modelId="{2B6E4A25-32E5-4C26-BD97-1970FCFACE10}" type="sibTrans" cxnId="{FD34682C-C883-4B9A-B66E-0599F140BD22}">
      <dgm:prSet/>
      <dgm:spPr/>
      <dgm:t>
        <a:bodyPr/>
        <a:lstStyle/>
        <a:p>
          <a:endParaRPr lang="en-US"/>
        </a:p>
      </dgm:t>
    </dgm:pt>
    <dgm:pt modelId="{727D3290-7EBB-4145-B3F5-D38807707E20}">
      <dgm:prSet/>
      <dgm:spPr>
        <a:solidFill>
          <a:schemeClr val="accent1">
            <a:lumMod val="75000"/>
          </a:schemeClr>
        </a:solidFill>
      </dgm:spPr>
      <dgm:t>
        <a:bodyPr/>
        <a:lstStyle/>
        <a:p>
          <a:r>
            <a:rPr lang="en-US"/>
            <a:t>Code of Federal Regulations (CFR)</a:t>
          </a:r>
        </a:p>
      </dgm:t>
    </dgm:pt>
    <dgm:pt modelId="{57D1D0AC-6727-4E33-BC0A-AC8FAEE18F78}" type="parTrans" cxnId="{409A725D-6339-41C1-827E-42FA8F9B0DB3}">
      <dgm:prSet/>
      <dgm:spPr/>
      <dgm:t>
        <a:bodyPr/>
        <a:lstStyle/>
        <a:p>
          <a:endParaRPr lang="en-US"/>
        </a:p>
      </dgm:t>
    </dgm:pt>
    <dgm:pt modelId="{90A365AB-4894-44EE-973B-925915451270}" type="sibTrans" cxnId="{409A725D-6339-41C1-827E-42FA8F9B0DB3}">
      <dgm:prSet/>
      <dgm:spPr/>
      <dgm:t>
        <a:bodyPr/>
        <a:lstStyle/>
        <a:p>
          <a:endParaRPr lang="en-US"/>
        </a:p>
      </dgm:t>
    </dgm:pt>
    <dgm:pt modelId="{B216A2E9-38CD-4F60-8BBB-9724F79B8DD2}" type="pres">
      <dgm:prSet presAssocID="{05BDD5EC-4B51-4F2C-A56C-9E24C3AE2788}" presName="linear" presStyleCnt="0">
        <dgm:presLayoutVars>
          <dgm:animLvl val="lvl"/>
          <dgm:resizeHandles val="exact"/>
        </dgm:presLayoutVars>
      </dgm:prSet>
      <dgm:spPr/>
    </dgm:pt>
    <dgm:pt modelId="{0AD91169-1CC5-4ADB-AD73-C153DCD83D38}" type="pres">
      <dgm:prSet presAssocID="{7DDEE11A-10B1-4520-BEDC-3811A53E11F6}" presName="parentText" presStyleLbl="node1" presStyleIdx="0" presStyleCnt="4">
        <dgm:presLayoutVars>
          <dgm:chMax val="0"/>
          <dgm:bulletEnabled val="1"/>
        </dgm:presLayoutVars>
      </dgm:prSet>
      <dgm:spPr/>
    </dgm:pt>
    <dgm:pt modelId="{7DBCE71B-2892-49B7-A02E-9A6190836BD7}" type="pres">
      <dgm:prSet presAssocID="{9F23EA72-E0A0-43AB-8723-6BABE2608061}" presName="spacer" presStyleCnt="0"/>
      <dgm:spPr/>
    </dgm:pt>
    <dgm:pt modelId="{505FBCC9-1606-43D8-8C92-2BB97705B1F5}" type="pres">
      <dgm:prSet presAssocID="{B76A3778-7AA6-4B28-A00A-76FB42BD82C4}" presName="parentText" presStyleLbl="node1" presStyleIdx="1" presStyleCnt="4">
        <dgm:presLayoutVars>
          <dgm:chMax val="0"/>
          <dgm:bulletEnabled val="1"/>
        </dgm:presLayoutVars>
      </dgm:prSet>
      <dgm:spPr/>
    </dgm:pt>
    <dgm:pt modelId="{8408FC93-5218-43BA-B150-C3D5799FCDAB}" type="pres">
      <dgm:prSet presAssocID="{4B8FC23A-80DF-4CE9-812B-1AEE8C78E2CE}" presName="spacer" presStyleCnt="0"/>
      <dgm:spPr/>
    </dgm:pt>
    <dgm:pt modelId="{ADF88748-B845-4422-816A-84AEF9D22F68}" type="pres">
      <dgm:prSet presAssocID="{15F43B82-DE8E-42A5-BA26-65F699D03F3C}" presName="parentText" presStyleLbl="node1" presStyleIdx="2" presStyleCnt="4">
        <dgm:presLayoutVars>
          <dgm:chMax val="0"/>
          <dgm:bulletEnabled val="1"/>
        </dgm:presLayoutVars>
      </dgm:prSet>
      <dgm:spPr/>
    </dgm:pt>
    <dgm:pt modelId="{4671136D-6FAF-49DB-897F-15BC9796DF4F}" type="pres">
      <dgm:prSet presAssocID="{2B6E4A25-32E5-4C26-BD97-1970FCFACE10}" presName="spacer" presStyleCnt="0"/>
      <dgm:spPr/>
    </dgm:pt>
    <dgm:pt modelId="{0E401517-F4FE-471E-B086-1B119B847E3E}" type="pres">
      <dgm:prSet presAssocID="{727D3290-7EBB-4145-B3F5-D38807707E20}" presName="parentText" presStyleLbl="node1" presStyleIdx="3" presStyleCnt="4">
        <dgm:presLayoutVars>
          <dgm:chMax val="0"/>
          <dgm:bulletEnabled val="1"/>
        </dgm:presLayoutVars>
      </dgm:prSet>
      <dgm:spPr/>
    </dgm:pt>
  </dgm:ptLst>
  <dgm:cxnLst>
    <dgm:cxn modelId="{FD34682C-C883-4B9A-B66E-0599F140BD22}" srcId="{05BDD5EC-4B51-4F2C-A56C-9E24C3AE2788}" destId="{15F43B82-DE8E-42A5-BA26-65F699D03F3C}" srcOrd="2" destOrd="0" parTransId="{93A717E9-FF03-4E9B-96ED-A8626799E786}" sibTransId="{2B6E4A25-32E5-4C26-BD97-1970FCFACE10}"/>
    <dgm:cxn modelId="{409A725D-6339-41C1-827E-42FA8F9B0DB3}" srcId="{05BDD5EC-4B51-4F2C-A56C-9E24C3AE2788}" destId="{727D3290-7EBB-4145-B3F5-D38807707E20}" srcOrd="3" destOrd="0" parTransId="{57D1D0AC-6727-4E33-BC0A-AC8FAEE18F78}" sibTransId="{90A365AB-4894-44EE-973B-925915451270}"/>
    <dgm:cxn modelId="{F315E15E-EC91-4F74-8874-8453F280355C}" type="presOf" srcId="{05BDD5EC-4B51-4F2C-A56C-9E24C3AE2788}" destId="{B216A2E9-38CD-4F60-8BBB-9724F79B8DD2}" srcOrd="0" destOrd="0" presId="urn:microsoft.com/office/officeart/2005/8/layout/vList2"/>
    <dgm:cxn modelId="{8A06594B-07A7-45AC-8BBE-CCF0ED9E79FD}" srcId="{05BDD5EC-4B51-4F2C-A56C-9E24C3AE2788}" destId="{B76A3778-7AA6-4B28-A00A-76FB42BD82C4}" srcOrd="1" destOrd="0" parTransId="{F436B63B-43A2-40EB-9C8B-A2A5F0BF3061}" sibTransId="{4B8FC23A-80DF-4CE9-812B-1AEE8C78E2CE}"/>
    <dgm:cxn modelId="{D00B9879-066A-414D-BDD3-909226D8ED6F}" type="presOf" srcId="{7DDEE11A-10B1-4520-BEDC-3811A53E11F6}" destId="{0AD91169-1CC5-4ADB-AD73-C153DCD83D38}" srcOrd="0" destOrd="0" presId="urn:microsoft.com/office/officeart/2005/8/layout/vList2"/>
    <dgm:cxn modelId="{EB1863A5-AAA8-484F-BFC3-445847727B22}" type="presOf" srcId="{727D3290-7EBB-4145-B3F5-D38807707E20}" destId="{0E401517-F4FE-471E-B086-1B119B847E3E}" srcOrd="0" destOrd="0" presId="urn:microsoft.com/office/officeart/2005/8/layout/vList2"/>
    <dgm:cxn modelId="{26B80FB8-91AC-41BF-B8DE-B8496CB144ED}" type="presOf" srcId="{B76A3778-7AA6-4B28-A00A-76FB42BD82C4}" destId="{505FBCC9-1606-43D8-8C92-2BB97705B1F5}" srcOrd="0" destOrd="0" presId="urn:microsoft.com/office/officeart/2005/8/layout/vList2"/>
    <dgm:cxn modelId="{ECB2BAC0-21E6-4461-9DD6-D0FAF884A509}" srcId="{05BDD5EC-4B51-4F2C-A56C-9E24C3AE2788}" destId="{7DDEE11A-10B1-4520-BEDC-3811A53E11F6}" srcOrd="0" destOrd="0" parTransId="{DB3687D0-0DF4-4D49-8D1A-7FAC1647BAD6}" sibTransId="{9F23EA72-E0A0-43AB-8723-6BABE2608061}"/>
    <dgm:cxn modelId="{07440FF5-238E-4769-BA9C-9C15DAB248CE}" type="presOf" srcId="{15F43B82-DE8E-42A5-BA26-65F699D03F3C}" destId="{ADF88748-B845-4422-816A-84AEF9D22F68}" srcOrd="0" destOrd="0" presId="urn:microsoft.com/office/officeart/2005/8/layout/vList2"/>
    <dgm:cxn modelId="{A97C2A26-C220-4C74-BE7A-FBC1640682F6}" type="presParOf" srcId="{B216A2E9-38CD-4F60-8BBB-9724F79B8DD2}" destId="{0AD91169-1CC5-4ADB-AD73-C153DCD83D38}" srcOrd="0" destOrd="0" presId="urn:microsoft.com/office/officeart/2005/8/layout/vList2"/>
    <dgm:cxn modelId="{77D6D825-B38B-4BB3-83B6-583AC1B86100}" type="presParOf" srcId="{B216A2E9-38CD-4F60-8BBB-9724F79B8DD2}" destId="{7DBCE71B-2892-49B7-A02E-9A6190836BD7}" srcOrd="1" destOrd="0" presId="urn:microsoft.com/office/officeart/2005/8/layout/vList2"/>
    <dgm:cxn modelId="{C7898CED-51A7-4A81-B61A-2098B460450F}" type="presParOf" srcId="{B216A2E9-38CD-4F60-8BBB-9724F79B8DD2}" destId="{505FBCC9-1606-43D8-8C92-2BB97705B1F5}" srcOrd="2" destOrd="0" presId="urn:microsoft.com/office/officeart/2005/8/layout/vList2"/>
    <dgm:cxn modelId="{96CBA80F-16DF-4194-BBAF-17E9D067B9E7}" type="presParOf" srcId="{B216A2E9-38CD-4F60-8BBB-9724F79B8DD2}" destId="{8408FC93-5218-43BA-B150-C3D5799FCDAB}" srcOrd="3" destOrd="0" presId="urn:microsoft.com/office/officeart/2005/8/layout/vList2"/>
    <dgm:cxn modelId="{14AC8DBF-CA2F-443B-B76E-3AAEDE6BEEE7}" type="presParOf" srcId="{B216A2E9-38CD-4F60-8BBB-9724F79B8DD2}" destId="{ADF88748-B845-4422-816A-84AEF9D22F68}" srcOrd="4" destOrd="0" presId="urn:microsoft.com/office/officeart/2005/8/layout/vList2"/>
    <dgm:cxn modelId="{3DB65A13-FB65-4F18-9FF8-364D4A6F6295}" type="presParOf" srcId="{B216A2E9-38CD-4F60-8BBB-9724F79B8DD2}" destId="{4671136D-6FAF-49DB-897F-15BC9796DF4F}" srcOrd="5" destOrd="0" presId="urn:microsoft.com/office/officeart/2005/8/layout/vList2"/>
    <dgm:cxn modelId="{B10D69E5-FC23-41FF-8939-8412F297937A}" type="presParOf" srcId="{B216A2E9-38CD-4F60-8BBB-9724F79B8DD2}" destId="{0E401517-F4FE-471E-B086-1B119B847E3E}"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D7BE8D0-F9A9-4584-BE78-A12AB1C531D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A74B9AED-CD36-4F5F-A1FE-FFB9B53C7CF0}">
      <dgm:prSet/>
      <dgm:spPr/>
      <dgm:t>
        <a:bodyPr/>
        <a:lstStyle/>
        <a:p>
          <a:r>
            <a:rPr lang="en-US"/>
            <a:t>Programmatic Reporting</a:t>
          </a:r>
        </a:p>
      </dgm:t>
    </dgm:pt>
    <dgm:pt modelId="{67BE06C1-7F1D-49E2-8253-83D8B165550B}" type="parTrans" cxnId="{342C2D8B-58C7-4C47-B2FA-1CFE4FDECD67}">
      <dgm:prSet/>
      <dgm:spPr/>
      <dgm:t>
        <a:bodyPr/>
        <a:lstStyle/>
        <a:p>
          <a:endParaRPr lang="en-US"/>
        </a:p>
      </dgm:t>
    </dgm:pt>
    <dgm:pt modelId="{70B06561-4806-4AFE-AC07-82BD690DCE06}" type="sibTrans" cxnId="{342C2D8B-58C7-4C47-B2FA-1CFE4FDECD67}">
      <dgm:prSet/>
      <dgm:spPr/>
      <dgm:t>
        <a:bodyPr/>
        <a:lstStyle/>
        <a:p>
          <a:endParaRPr lang="en-US"/>
        </a:p>
      </dgm:t>
    </dgm:pt>
    <dgm:pt modelId="{0E6A6D7A-255C-432B-B846-30E23DC9A0F6}">
      <dgm:prSet/>
      <dgm:spPr/>
      <dgm:t>
        <a:bodyPr/>
        <a:lstStyle/>
        <a:p>
          <a:r>
            <a:rPr lang="en-US"/>
            <a:t>Performance Measures Tracking</a:t>
          </a:r>
        </a:p>
      </dgm:t>
    </dgm:pt>
    <dgm:pt modelId="{FC23C674-8680-4189-A5B7-84DF403046C5}" type="parTrans" cxnId="{8AEB630A-1AB7-4607-BEEF-7E1E7262B02F}">
      <dgm:prSet/>
      <dgm:spPr/>
      <dgm:t>
        <a:bodyPr/>
        <a:lstStyle/>
        <a:p>
          <a:endParaRPr lang="en-US"/>
        </a:p>
      </dgm:t>
    </dgm:pt>
    <dgm:pt modelId="{DE285FF5-B44E-47BB-A1D5-9ED297670BE2}" type="sibTrans" cxnId="{8AEB630A-1AB7-4607-BEEF-7E1E7262B02F}">
      <dgm:prSet/>
      <dgm:spPr/>
      <dgm:t>
        <a:bodyPr/>
        <a:lstStyle/>
        <a:p>
          <a:endParaRPr lang="en-US"/>
        </a:p>
      </dgm:t>
    </dgm:pt>
    <dgm:pt modelId="{44EC1199-4076-4608-A7F8-F3F65D362CB1}">
      <dgm:prSet/>
      <dgm:spPr/>
      <dgm:t>
        <a:bodyPr/>
        <a:lstStyle/>
        <a:p>
          <a:r>
            <a:rPr lang="en-US"/>
            <a:t>Collect statistical data to assess program effectiveness</a:t>
          </a:r>
        </a:p>
      </dgm:t>
    </dgm:pt>
    <dgm:pt modelId="{F679CD08-4A25-4E5B-85A2-B56834FDC109}" type="parTrans" cxnId="{CF1A8B84-B264-4AB7-B119-38A3C5ECAB3C}">
      <dgm:prSet/>
      <dgm:spPr/>
      <dgm:t>
        <a:bodyPr/>
        <a:lstStyle/>
        <a:p>
          <a:endParaRPr lang="en-US"/>
        </a:p>
      </dgm:t>
    </dgm:pt>
    <dgm:pt modelId="{ED3A28DD-1932-4720-B7C6-DFEA2109A0E9}" type="sibTrans" cxnId="{CF1A8B84-B264-4AB7-B119-38A3C5ECAB3C}">
      <dgm:prSet/>
      <dgm:spPr/>
      <dgm:t>
        <a:bodyPr/>
        <a:lstStyle/>
        <a:p>
          <a:endParaRPr lang="en-US"/>
        </a:p>
      </dgm:t>
    </dgm:pt>
    <dgm:pt modelId="{65E2B45F-EAD1-4104-9BC1-D471FB7A2522}">
      <dgm:prSet/>
      <dgm:spPr/>
      <dgm:t>
        <a:bodyPr/>
        <a:lstStyle/>
        <a:p>
          <a:r>
            <a:rPr lang="en-US"/>
            <a:t>Record program outcomes</a:t>
          </a:r>
        </a:p>
      </dgm:t>
    </dgm:pt>
    <dgm:pt modelId="{0625036B-AF7C-44A8-823B-8E8AFAF1A1FB}" type="parTrans" cxnId="{59467E9B-1A15-4A8F-BD7E-4ABF63051F1D}">
      <dgm:prSet/>
      <dgm:spPr/>
      <dgm:t>
        <a:bodyPr/>
        <a:lstStyle/>
        <a:p>
          <a:endParaRPr lang="en-US"/>
        </a:p>
      </dgm:t>
    </dgm:pt>
    <dgm:pt modelId="{90D85C6A-14E8-4A62-9480-D5E128835D9D}" type="sibTrans" cxnId="{59467E9B-1A15-4A8F-BD7E-4ABF63051F1D}">
      <dgm:prSet/>
      <dgm:spPr/>
      <dgm:t>
        <a:bodyPr/>
        <a:lstStyle/>
        <a:p>
          <a:endParaRPr lang="en-US"/>
        </a:p>
      </dgm:t>
    </dgm:pt>
    <dgm:pt modelId="{1E29AC30-B3E1-473B-BFB1-5A4A6014BE44}">
      <dgm:prSet/>
      <dgm:spPr/>
      <dgm:t>
        <a:bodyPr/>
        <a:lstStyle/>
        <a:p>
          <a:r>
            <a:rPr lang="en-US"/>
            <a:t>Financial reporting</a:t>
          </a:r>
        </a:p>
      </dgm:t>
    </dgm:pt>
    <dgm:pt modelId="{D4DC6C4F-8BAB-4658-886D-87E0418673FA}" type="parTrans" cxnId="{5F3BAD61-4573-47F7-9658-3E989E25757D}">
      <dgm:prSet/>
      <dgm:spPr/>
      <dgm:t>
        <a:bodyPr/>
        <a:lstStyle/>
        <a:p>
          <a:endParaRPr lang="en-US"/>
        </a:p>
      </dgm:t>
    </dgm:pt>
    <dgm:pt modelId="{09CDC6E2-0A19-4C76-BE71-72F02EDF30E5}" type="sibTrans" cxnId="{5F3BAD61-4573-47F7-9658-3E989E25757D}">
      <dgm:prSet/>
      <dgm:spPr/>
      <dgm:t>
        <a:bodyPr/>
        <a:lstStyle/>
        <a:p>
          <a:endParaRPr lang="en-US"/>
        </a:p>
      </dgm:t>
    </dgm:pt>
    <dgm:pt modelId="{BBC58FA6-F506-4B1D-AC54-EFB008F38454}">
      <dgm:prSet/>
      <dgm:spPr/>
      <dgm:t>
        <a:bodyPr/>
        <a:lstStyle/>
        <a:p>
          <a:r>
            <a:rPr lang="en-US"/>
            <a:t>Matching contributions</a:t>
          </a:r>
        </a:p>
      </dgm:t>
    </dgm:pt>
    <dgm:pt modelId="{9ADBF7AC-499A-43F1-ADF2-008009BC59A3}" type="parTrans" cxnId="{26D29C4D-5BF5-43A4-9721-3639A1736C95}">
      <dgm:prSet/>
      <dgm:spPr/>
      <dgm:t>
        <a:bodyPr/>
        <a:lstStyle/>
        <a:p>
          <a:endParaRPr lang="en-US"/>
        </a:p>
      </dgm:t>
    </dgm:pt>
    <dgm:pt modelId="{15FCFBE2-417E-4EE7-A7E7-5F2C875CEDF8}" type="sibTrans" cxnId="{26D29C4D-5BF5-43A4-9721-3639A1736C95}">
      <dgm:prSet/>
      <dgm:spPr/>
      <dgm:t>
        <a:bodyPr/>
        <a:lstStyle/>
        <a:p>
          <a:endParaRPr lang="en-US"/>
        </a:p>
      </dgm:t>
    </dgm:pt>
    <dgm:pt modelId="{6C26462C-499F-4B39-ABC6-2D7F61273F08}">
      <dgm:prSet/>
      <dgm:spPr/>
      <dgm:t>
        <a:bodyPr/>
        <a:lstStyle/>
        <a:p>
          <a:r>
            <a:rPr lang="en-US"/>
            <a:t>Monthly and Quarterly Financial reporting</a:t>
          </a:r>
        </a:p>
      </dgm:t>
    </dgm:pt>
    <dgm:pt modelId="{856D28CF-E329-456C-8A40-2723DC2262EB}" type="parTrans" cxnId="{6F8E0280-D9DF-48CB-B803-5B160583FE8D}">
      <dgm:prSet/>
      <dgm:spPr/>
      <dgm:t>
        <a:bodyPr/>
        <a:lstStyle/>
        <a:p>
          <a:endParaRPr lang="en-US"/>
        </a:p>
      </dgm:t>
    </dgm:pt>
    <dgm:pt modelId="{911F628F-519B-4CC4-B2F6-D95B7B0533A7}" type="sibTrans" cxnId="{6F8E0280-D9DF-48CB-B803-5B160583FE8D}">
      <dgm:prSet/>
      <dgm:spPr/>
      <dgm:t>
        <a:bodyPr/>
        <a:lstStyle/>
        <a:p>
          <a:endParaRPr lang="en-US"/>
        </a:p>
      </dgm:t>
    </dgm:pt>
    <dgm:pt modelId="{6F65662B-8377-472B-B2ED-5C3B9DC314FC}">
      <dgm:prSet/>
      <dgm:spPr/>
      <dgm:t>
        <a:bodyPr/>
        <a:lstStyle/>
        <a:p>
          <a:r>
            <a:rPr lang="en-US"/>
            <a:t>Administrative record keeping:</a:t>
          </a:r>
        </a:p>
      </dgm:t>
    </dgm:pt>
    <dgm:pt modelId="{AED743F9-EA19-4992-838C-3E016186C2B0}" type="parTrans" cxnId="{28D35016-F1D6-4076-8C3D-CF452E4DFE61}">
      <dgm:prSet/>
      <dgm:spPr/>
      <dgm:t>
        <a:bodyPr/>
        <a:lstStyle/>
        <a:p>
          <a:endParaRPr lang="en-US"/>
        </a:p>
      </dgm:t>
    </dgm:pt>
    <dgm:pt modelId="{C903B61A-594C-43A4-A20C-1C1EFB4686D3}" type="sibTrans" cxnId="{28D35016-F1D6-4076-8C3D-CF452E4DFE61}">
      <dgm:prSet/>
      <dgm:spPr/>
      <dgm:t>
        <a:bodyPr/>
        <a:lstStyle/>
        <a:p>
          <a:endParaRPr lang="en-US"/>
        </a:p>
      </dgm:t>
    </dgm:pt>
    <dgm:pt modelId="{705555C7-E088-4837-9356-4C4ACD45E2BC}">
      <dgm:prSet/>
      <dgm:spPr/>
      <dgm:t>
        <a:bodyPr/>
        <a:lstStyle/>
        <a:p>
          <a:r>
            <a:rPr lang="en-US"/>
            <a:t>Ledgers, timesheets, expense receipts, supporting documentation</a:t>
          </a:r>
        </a:p>
      </dgm:t>
    </dgm:pt>
    <dgm:pt modelId="{FC3E1B38-B46A-4897-85CF-C0F6938ABD08}" type="parTrans" cxnId="{FFC7F76C-80C8-4978-AD17-20A1436EAFDB}">
      <dgm:prSet/>
      <dgm:spPr/>
      <dgm:t>
        <a:bodyPr/>
        <a:lstStyle/>
        <a:p>
          <a:endParaRPr lang="en-US"/>
        </a:p>
      </dgm:t>
    </dgm:pt>
    <dgm:pt modelId="{36F8A592-71C8-4F5E-BB65-FEF10C35059E}" type="sibTrans" cxnId="{FFC7F76C-80C8-4978-AD17-20A1436EAFDB}">
      <dgm:prSet/>
      <dgm:spPr/>
      <dgm:t>
        <a:bodyPr/>
        <a:lstStyle/>
        <a:p>
          <a:endParaRPr lang="en-US"/>
        </a:p>
      </dgm:t>
    </dgm:pt>
    <dgm:pt modelId="{9C53FABD-4F0F-4C18-A5D7-56E69A328715}" type="pres">
      <dgm:prSet presAssocID="{5D7BE8D0-F9A9-4584-BE78-A12AB1C531DD}" presName="linear" presStyleCnt="0">
        <dgm:presLayoutVars>
          <dgm:dir/>
          <dgm:animLvl val="lvl"/>
          <dgm:resizeHandles val="exact"/>
        </dgm:presLayoutVars>
      </dgm:prSet>
      <dgm:spPr/>
    </dgm:pt>
    <dgm:pt modelId="{F52223CE-C15A-4AA6-A9CF-4A8EFFBF6744}" type="pres">
      <dgm:prSet presAssocID="{A74B9AED-CD36-4F5F-A1FE-FFB9B53C7CF0}" presName="parentLin" presStyleCnt="0"/>
      <dgm:spPr/>
    </dgm:pt>
    <dgm:pt modelId="{85180146-002C-4F4B-8C40-89EE241ADCA6}" type="pres">
      <dgm:prSet presAssocID="{A74B9AED-CD36-4F5F-A1FE-FFB9B53C7CF0}" presName="parentLeftMargin" presStyleLbl="node1" presStyleIdx="0" presStyleCnt="2"/>
      <dgm:spPr/>
    </dgm:pt>
    <dgm:pt modelId="{ED6472F1-0976-499F-BC83-0B653E0773F5}" type="pres">
      <dgm:prSet presAssocID="{A74B9AED-CD36-4F5F-A1FE-FFB9B53C7CF0}" presName="parentText" presStyleLbl="node1" presStyleIdx="0" presStyleCnt="2">
        <dgm:presLayoutVars>
          <dgm:chMax val="0"/>
          <dgm:bulletEnabled val="1"/>
        </dgm:presLayoutVars>
      </dgm:prSet>
      <dgm:spPr/>
    </dgm:pt>
    <dgm:pt modelId="{7F19FC52-DB98-408D-90DE-CAA87CEF5889}" type="pres">
      <dgm:prSet presAssocID="{A74B9AED-CD36-4F5F-A1FE-FFB9B53C7CF0}" presName="negativeSpace" presStyleCnt="0"/>
      <dgm:spPr/>
    </dgm:pt>
    <dgm:pt modelId="{0981A66F-6372-424B-820F-3EA0F3AC9397}" type="pres">
      <dgm:prSet presAssocID="{A74B9AED-CD36-4F5F-A1FE-FFB9B53C7CF0}" presName="childText" presStyleLbl="conFgAcc1" presStyleIdx="0" presStyleCnt="2">
        <dgm:presLayoutVars>
          <dgm:bulletEnabled val="1"/>
        </dgm:presLayoutVars>
      </dgm:prSet>
      <dgm:spPr/>
    </dgm:pt>
    <dgm:pt modelId="{60CE35A9-D25A-4C1F-901C-FE1C09F4A2DC}" type="pres">
      <dgm:prSet presAssocID="{70B06561-4806-4AFE-AC07-82BD690DCE06}" presName="spaceBetweenRectangles" presStyleCnt="0"/>
      <dgm:spPr/>
    </dgm:pt>
    <dgm:pt modelId="{EBC4C0DB-025C-48E3-8B08-DEB8720DF806}" type="pres">
      <dgm:prSet presAssocID="{1E29AC30-B3E1-473B-BFB1-5A4A6014BE44}" presName="parentLin" presStyleCnt="0"/>
      <dgm:spPr/>
    </dgm:pt>
    <dgm:pt modelId="{394B8E3F-45C7-4612-B0F8-C9B72B9A2BC2}" type="pres">
      <dgm:prSet presAssocID="{1E29AC30-B3E1-473B-BFB1-5A4A6014BE44}" presName="parentLeftMargin" presStyleLbl="node1" presStyleIdx="0" presStyleCnt="2"/>
      <dgm:spPr/>
    </dgm:pt>
    <dgm:pt modelId="{87B6D5AB-D004-4AF2-8864-C6E6D45CA9DC}" type="pres">
      <dgm:prSet presAssocID="{1E29AC30-B3E1-473B-BFB1-5A4A6014BE44}" presName="parentText" presStyleLbl="node1" presStyleIdx="1" presStyleCnt="2">
        <dgm:presLayoutVars>
          <dgm:chMax val="0"/>
          <dgm:bulletEnabled val="1"/>
        </dgm:presLayoutVars>
      </dgm:prSet>
      <dgm:spPr/>
    </dgm:pt>
    <dgm:pt modelId="{1E17A097-01C4-429E-99D3-837180DBA6CB}" type="pres">
      <dgm:prSet presAssocID="{1E29AC30-B3E1-473B-BFB1-5A4A6014BE44}" presName="negativeSpace" presStyleCnt="0"/>
      <dgm:spPr/>
    </dgm:pt>
    <dgm:pt modelId="{C9DA981A-5CD4-4530-B524-A3F39112B7FD}" type="pres">
      <dgm:prSet presAssocID="{1E29AC30-B3E1-473B-BFB1-5A4A6014BE44}" presName="childText" presStyleLbl="conFgAcc1" presStyleIdx="1" presStyleCnt="2">
        <dgm:presLayoutVars>
          <dgm:bulletEnabled val="1"/>
        </dgm:presLayoutVars>
      </dgm:prSet>
      <dgm:spPr/>
    </dgm:pt>
  </dgm:ptLst>
  <dgm:cxnLst>
    <dgm:cxn modelId="{A6BEE907-207D-49E5-826B-9A7F0C8D1120}" type="presOf" srcId="{44EC1199-4076-4608-A7F8-F3F65D362CB1}" destId="{0981A66F-6372-424B-820F-3EA0F3AC9397}" srcOrd="0" destOrd="1" presId="urn:microsoft.com/office/officeart/2005/8/layout/list1"/>
    <dgm:cxn modelId="{8AEB630A-1AB7-4607-BEEF-7E1E7262B02F}" srcId="{A74B9AED-CD36-4F5F-A1FE-FFB9B53C7CF0}" destId="{0E6A6D7A-255C-432B-B846-30E23DC9A0F6}" srcOrd="0" destOrd="0" parTransId="{FC23C674-8680-4189-A5B7-84DF403046C5}" sibTransId="{DE285FF5-B44E-47BB-A1D5-9ED297670BE2}"/>
    <dgm:cxn modelId="{28D35016-F1D6-4076-8C3D-CF452E4DFE61}" srcId="{1E29AC30-B3E1-473B-BFB1-5A4A6014BE44}" destId="{6F65662B-8377-472B-B2ED-5C3B9DC314FC}" srcOrd="2" destOrd="0" parTransId="{AED743F9-EA19-4992-838C-3E016186C2B0}" sibTransId="{C903B61A-594C-43A4-A20C-1C1EFB4686D3}"/>
    <dgm:cxn modelId="{C6AAD619-D50D-4B99-871C-72054A218073}" type="presOf" srcId="{5D7BE8D0-F9A9-4584-BE78-A12AB1C531DD}" destId="{9C53FABD-4F0F-4C18-A5D7-56E69A328715}" srcOrd="0" destOrd="0" presId="urn:microsoft.com/office/officeart/2005/8/layout/list1"/>
    <dgm:cxn modelId="{66CA282D-C0B8-4A59-B3DC-8E4FA383E2E0}" type="presOf" srcId="{A74B9AED-CD36-4F5F-A1FE-FFB9B53C7CF0}" destId="{85180146-002C-4F4B-8C40-89EE241ADCA6}" srcOrd="0" destOrd="0" presId="urn:microsoft.com/office/officeart/2005/8/layout/list1"/>
    <dgm:cxn modelId="{5365053A-5892-45D5-8D02-504704510EA0}" type="presOf" srcId="{705555C7-E088-4837-9356-4C4ACD45E2BC}" destId="{C9DA981A-5CD4-4530-B524-A3F39112B7FD}" srcOrd="0" destOrd="3" presId="urn:microsoft.com/office/officeart/2005/8/layout/list1"/>
    <dgm:cxn modelId="{FF98BC5C-797E-43FD-B99A-35EF57E4A195}" type="presOf" srcId="{6C26462C-499F-4B39-ABC6-2D7F61273F08}" destId="{C9DA981A-5CD4-4530-B524-A3F39112B7FD}" srcOrd="0" destOrd="1" presId="urn:microsoft.com/office/officeart/2005/8/layout/list1"/>
    <dgm:cxn modelId="{5F3BAD61-4573-47F7-9658-3E989E25757D}" srcId="{5D7BE8D0-F9A9-4584-BE78-A12AB1C531DD}" destId="{1E29AC30-B3E1-473B-BFB1-5A4A6014BE44}" srcOrd="1" destOrd="0" parTransId="{D4DC6C4F-8BAB-4658-886D-87E0418673FA}" sibTransId="{09CDC6E2-0A19-4C76-BE71-72F02EDF30E5}"/>
    <dgm:cxn modelId="{FFC7F76C-80C8-4978-AD17-20A1436EAFDB}" srcId="{6F65662B-8377-472B-B2ED-5C3B9DC314FC}" destId="{705555C7-E088-4837-9356-4C4ACD45E2BC}" srcOrd="0" destOrd="0" parTransId="{FC3E1B38-B46A-4897-85CF-C0F6938ABD08}" sibTransId="{36F8A592-71C8-4F5E-BB65-FEF10C35059E}"/>
    <dgm:cxn modelId="{26D29C4D-5BF5-43A4-9721-3639A1736C95}" srcId="{1E29AC30-B3E1-473B-BFB1-5A4A6014BE44}" destId="{BBC58FA6-F506-4B1D-AC54-EFB008F38454}" srcOrd="0" destOrd="0" parTransId="{9ADBF7AC-499A-43F1-ADF2-008009BC59A3}" sibTransId="{15FCFBE2-417E-4EE7-A7E7-5F2C875CEDF8}"/>
    <dgm:cxn modelId="{74F07C52-A990-47C4-9F78-644B3609BB1C}" type="presOf" srcId="{0E6A6D7A-255C-432B-B846-30E23DC9A0F6}" destId="{0981A66F-6372-424B-820F-3EA0F3AC9397}" srcOrd="0" destOrd="0" presId="urn:microsoft.com/office/officeart/2005/8/layout/list1"/>
    <dgm:cxn modelId="{4256E155-C98B-4D03-8157-1C1ABD83B263}" type="presOf" srcId="{BBC58FA6-F506-4B1D-AC54-EFB008F38454}" destId="{C9DA981A-5CD4-4530-B524-A3F39112B7FD}" srcOrd="0" destOrd="0" presId="urn:microsoft.com/office/officeart/2005/8/layout/list1"/>
    <dgm:cxn modelId="{6F8E0280-D9DF-48CB-B803-5B160583FE8D}" srcId="{1E29AC30-B3E1-473B-BFB1-5A4A6014BE44}" destId="{6C26462C-499F-4B39-ABC6-2D7F61273F08}" srcOrd="1" destOrd="0" parTransId="{856D28CF-E329-456C-8A40-2723DC2262EB}" sibTransId="{911F628F-519B-4CC4-B2F6-D95B7B0533A7}"/>
    <dgm:cxn modelId="{CF1A8B84-B264-4AB7-B119-38A3C5ECAB3C}" srcId="{A74B9AED-CD36-4F5F-A1FE-FFB9B53C7CF0}" destId="{44EC1199-4076-4608-A7F8-F3F65D362CB1}" srcOrd="1" destOrd="0" parTransId="{F679CD08-4A25-4E5B-85A2-B56834FDC109}" sibTransId="{ED3A28DD-1932-4720-B7C6-DFEA2109A0E9}"/>
    <dgm:cxn modelId="{6B553386-36F8-4F48-8D91-F69646D7E03A}" type="presOf" srcId="{1E29AC30-B3E1-473B-BFB1-5A4A6014BE44}" destId="{87B6D5AB-D004-4AF2-8864-C6E6D45CA9DC}" srcOrd="1" destOrd="0" presId="urn:microsoft.com/office/officeart/2005/8/layout/list1"/>
    <dgm:cxn modelId="{342C2D8B-58C7-4C47-B2FA-1CFE4FDECD67}" srcId="{5D7BE8D0-F9A9-4584-BE78-A12AB1C531DD}" destId="{A74B9AED-CD36-4F5F-A1FE-FFB9B53C7CF0}" srcOrd="0" destOrd="0" parTransId="{67BE06C1-7F1D-49E2-8253-83D8B165550B}" sibTransId="{70B06561-4806-4AFE-AC07-82BD690DCE06}"/>
    <dgm:cxn modelId="{7F27AA8B-8992-43B2-9A70-97A4481E3A6F}" type="presOf" srcId="{65E2B45F-EAD1-4104-9BC1-D471FB7A2522}" destId="{0981A66F-6372-424B-820F-3EA0F3AC9397}" srcOrd="0" destOrd="2" presId="urn:microsoft.com/office/officeart/2005/8/layout/list1"/>
    <dgm:cxn modelId="{59467E9B-1A15-4A8F-BD7E-4ABF63051F1D}" srcId="{A74B9AED-CD36-4F5F-A1FE-FFB9B53C7CF0}" destId="{65E2B45F-EAD1-4104-9BC1-D471FB7A2522}" srcOrd="2" destOrd="0" parTransId="{0625036B-AF7C-44A8-823B-8E8AFAF1A1FB}" sibTransId="{90D85C6A-14E8-4A62-9480-D5E128835D9D}"/>
    <dgm:cxn modelId="{A23B24C4-55AA-4CD3-B1CE-648B6EF7D383}" type="presOf" srcId="{6F65662B-8377-472B-B2ED-5C3B9DC314FC}" destId="{C9DA981A-5CD4-4530-B524-A3F39112B7FD}" srcOrd="0" destOrd="2" presId="urn:microsoft.com/office/officeart/2005/8/layout/list1"/>
    <dgm:cxn modelId="{BB4E54D0-D2AA-417E-AAC1-6177FE371926}" type="presOf" srcId="{1E29AC30-B3E1-473B-BFB1-5A4A6014BE44}" destId="{394B8E3F-45C7-4612-B0F8-C9B72B9A2BC2}" srcOrd="0" destOrd="0" presId="urn:microsoft.com/office/officeart/2005/8/layout/list1"/>
    <dgm:cxn modelId="{DD8C3ADA-E8B0-4534-B73F-DF294DB17427}" type="presOf" srcId="{A74B9AED-CD36-4F5F-A1FE-FFB9B53C7CF0}" destId="{ED6472F1-0976-499F-BC83-0B653E0773F5}" srcOrd="1" destOrd="0" presId="urn:microsoft.com/office/officeart/2005/8/layout/list1"/>
    <dgm:cxn modelId="{A599A0D3-7568-4000-A85F-77C2AC7D1752}" type="presParOf" srcId="{9C53FABD-4F0F-4C18-A5D7-56E69A328715}" destId="{F52223CE-C15A-4AA6-A9CF-4A8EFFBF6744}" srcOrd="0" destOrd="0" presId="urn:microsoft.com/office/officeart/2005/8/layout/list1"/>
    <dgm:cxn modelId="{8C36436F-5F2A-4B23-B73F-EB6ED55AEA38}" type="presParOf" srcId="{F52223CE-C15A-4AA6-A9CF-4A8EFFBF6744}" destId="{85180146-002C-4F4B-8C40-89EE241ADCA6}" srcOrd="0" destOrd="0" presId="urn:microsoft.com/office/officeart/2005/8/layout/list1"/>
    <dgm:cxn modelId="{B3C628FF-252F-426F-ACC7-5DB4F151CBDD}" type="presParOf" srcId="{F52223CE-C15A-4AA6-A9CF-4A8EFFBF6744}" destId="{ED6472F1-0976-499F-BC83-0B653E0773F5}" srcOrd="1" destOrd="0" presId="urn:microsoft.com/office/officeart/2005/8/layout/list1"/>
    <dgm:cxn modelId="{333CB7E7-E658-4411-8581-9AB4FA95E36B}" type="presParOf" srcId="{9C53FABD-4F0F-4C18-A5D7-56E69A328715}" destId="{7F19FC52-DB98-408D-90DE-CAA87CEF5889}" srcOrd="1" destOrd="0" presId="urn:microsoft.com/office/officeart/2005/8/layout/list1"/>
    <dgm:cxn modelId="{B2553CF1-F178-4518-A9DE-D3E202D11A32}" type="presParOf" srcId="{9C53FABD-4F0F-4C18-A5D7-56E69A328715}" destId="{0981A66F-6372-424B-820F-3EA0F3AC9397}" srcOrd="2" destOrd="0" presId="urn:microsoft.com/office/officeart/2005/8/layout/list1"/>
    <dgm:cxn modelId="{DCE312D3-F8A8-46ED-9F12-1B77DBCE5DD7}" type="presParOf" srcId="{9C53FABD-4F0F-4C18-A5D7-56E69A328715}" destId="{60CE35A9-D25A-4C1F-901C-FE1C09F4A2DC}" srcOrd="3" destOrd="0" presId="urn:microsoft.com/office/officeart/2005/8/layout/list1"/>
    <dgm:cxn modelId="{9047BE5A-73C1-41DA-B737-4E75E9E5CA78}" type="presParOf" srcId="{9C53FABD-4F0F-4C18-A5D7-56E69A328715}" destId="{EBC4C0DB-025C-48E3-8B08-DEB8720DF806}" srcOrd="4" destOrd="0" presId="urn:microsoft.com/office/officeart/2005/8/layout/list1"/>
    <dgm:cxn modelId="{2E128232-5558-4C4F-A597-F6F29D650C47}" type="presParOf" srcId="{EBC4C0DB-025C-48E3-8B08-DEB8720DF806}" destId="{394B8E3F-45C7-4612-B0F8-C9B72B9A2BC2}" srcOrd="0" destOrd="0" presId="urn:microsoft.com/office/officeart/2005/8/layout/list1"/>
    <dgm:cxn modelId="{CBBC7F95-D9FA-4BFB-8A69-41D9A5526CCD}" type="presParOf" srcId="{EBC4C0DB-025C-48E3-8B08-DEB8720DF806}" destId="{87B6D5AB-D004-4AF2-8864-C6E6D45CA9DC}" srcOrd="1" destOrd="0" presId="urn:microsoft.com/office/officeart/2005/8/layout/list1"/>
    <dgm:cxn modelId="{2C6BE451-D196-43CD-9E71-D998F7911531}" type="presParOf" srcId="{9C53FABD-4F0F-4C18-A5D7-56E69A328715}" destId="{1E17A097-01C4-429E-99D3-837180DBA6CB}" srcOrd="5" destOrd="0" presId="urn:microsoft.com/office/officeart/2005/8/layout/list1"/>
    <dgm:cxn modelId="{77159877-C87F-42F2-A8D6-A9367B7AE07C}" type="presParOf" srcId="{9C53FABD-4F0F-4C18-A5D7-56E69A328715}" destId="{C9DA981A-5CD4-4530-B524-A3F39112B7FD}"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A969AA3-CE5F-4D30-8F77-4826BCCF7612}"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12872CFC-B306-45EB-9B4C-BE45F1430E52}">
      <dgm:prSet custT="1"/>
      <dgm:spPr/>
      <dgm:t>
        <a:bodyPr/>
        <a:lstStyle/>
        <a:p>
          <a:r>
            <a:rPr lang="en-US" sz="2800" dirty="0"/>
            <a:t>Limited English Proficiency Policy</a:t>
          </a:r>
        </a:p>
      </dgm:t>
    </dgm:pt>
    <dgm:pt modelId="{670797A7-8D52-4743-A5C7-1CED68B1B705}" type="parTrans" cxnId="{A1AFD6E3-AD1E-4619-B2E4-00AB590095E2}">
      <dgm:prSet/>
      <dgm:spPr/>
      <dgm:t>
        <a:bodyPr/>
        <a:lstStyle/>
        <a:p>
          <a:endParaRPr lang="en-US"/>
        </a:p>
      </dgm:t>
    </dgm:pt>
    <dgm:pt modelId="{7089180F-96BD-4F7B-B0DF-57644E6F1ECA}" type="sibTrans" cxnId="{A1AFD6E3-AD1E-4619-B2E4-00AB590095E2}">
      <dgm:prSet/>
      <dgm:spPr/>
      <dgm:t>
        <a:bodyPr/>
        <a:lstStyle/>
        <a:p>
          <a:endParaRPr lang="en-US"/>
        </a:p>
      </dgm:t>
    </dgm:pt>
    <dgm:pt modelId="{9C132821-7AD0-4845-A6D1-4127026C8ED2}">
      <dgm:prSet custT="1"/>
      <dgm:spPr/>
      <dgm:t>
        <a:bodyPr/>
        <a:lstStyle/>
        <a:p>
          <a:r>
            <a:rPr lang="en-US" sz="2800" dirty="0"/>
            <a:t>Procedures for Responding to Discrimination Complaints</a:t>
          </a:r>
        </a:p>
      </dgm:t>
    </dgm:pt>
    <dgm:pt modelId="{39247EE6-0ADB-4F02-958F-26748697A24C}" type="parTrans" cxnId="{FFE9913B-D855-4FEA-837A-523FE0EE96DC}">
      <dgm:prSet/>
      <dgm:spPr/>
      <dgm:t>
        <a:bodyPr/>
        <a:lstStyle/>
        <a:p>
          <a:endParaRPr lang="en-US"/>
        </a:p>
      </dgm:t>
    </dgm:pt>
    <dgm:pt modelId="{7FEDD4F2-8EE0-4F80-AAFA-316F698834CB}" type="sibTrans" cxnId="{FFE9913B-D855-4FEA-837A-523FE0EE96DC}">
      <dgm:prSet/>
      <dgm:spPr/>
      <dgm:t>
        <a:bodyPr/>
        <a:lstStyle/>
        <a:p>
          <a:endParaRPr lang="en-US"/>
        </a:p>
      </dgm:t>
    </dgm:pt>
    <dgm:pt modelId="{3FC789DF-D00C-4DD5-9FAB-091CB3592956}">
      <dgm:prSet custT="1"/>
      <dgm:spPr/>
      <dgm:t>
        <a:bodyPr/>
        <a:lstStyle/>
        <a:p>
          <a:r>
            <a:rPr lang="en-US" sz="2800" dirty="0"/>
            <a:t>Determination of Suitability to Interact with Minors</a:t>
          </a:r>
        </a:p>
      </dgm:t>
    </dgm:pt>
    <dgm:pt modelId="{C9A8081A-E5DD-4E54-8B58-0FC2827720CF}" type="parTrans" cxnId="{559B3C0D-B18B-4ADC-901C-677A52EFF19B}">
      <dgm:prSet/>
      <dgm:spPr/>
      <dgm:t>
        <a:bodyPr/>
        <a:lstStyle/>
        <a:p>
          <a:endParaRPr lang="en-US"/>
        </a:p>
      </dgm:t>
    </dgm:pt>
    <dgm:pt modelId="{C8D118D7-A159-4BDC-881A-CF200254A367}" type="sibTrans" cxnId="{559B3C0D-B18B-4ADC-901C-677A52EFF19B}">
      <dgm:prSet/>
      <dgm:spPr/>
      <dgm:t>
        <a:bodyPr/>
        <a:lstStyle/>
        <a:p>
          <a:endParaRPr lang="en-US"/>
        </a:p>
      </dgm:t>
    </dgm:pt>
    <dgm:pt modelId="{81144BE0-F805-4DAF-8171-C0F35F2192EC}">
      <dgm:prSet custT="1"/>
      <dgm:spPr/>
      <dgm:t>
        <a:bodyPr/>
        <a:lstStyle/>
        <a:p>
          <a:r>
            <a:rPr lang="en-US" sz="2800" dirty="0"/>
            <a:t>Capitalization Threshold</a:t>
          </a:r>
        </a:p>
      </dgm:t>
    </dgm:pt>
    <dgm:pt modelId="{530A4EAF-BC55-4B65-BB20-B213ECEA36B8}" type="parTrans" cxnId="{F571C70B-A137-458A-80B1-A3004A352C38}">
      <dgm:prSet/>
      <dgm:spPr/>
      <dgm:t>
        <a:bodyPr/>
        <a:lstStyle/>
        <a:p>
          <a:endParaRPr lang="en-US"/>
        </a:p>
      </dgm:t>
    </dgm:pt>
    <dgm:pt modelId="{744F6FC6-B0E7-48A7-AF89-8DA4114D476A}" type="sibTrans" cxnId="{F571C70B-A137-458A-80B1-A3004A352C38}">
      <dgm:prSet/>
      <dgm:spPr/>
      <dgm:t>
        <a:bodyPr/>
        <a:lstStyle/>
        <a:p>
          <a:endParaRPr lang="en-US"/>
        </a:p>
      </dgm:t>
    </dgm:pt>
    <dgm:pt modelId="{15CDDE7C-2D87-4EF1-B593-A76EED113CAC}">
      <dgm:prSet custT="1"/>
      <dgm:spPr/>
      <dgm:t>
        <a:bodyPr/>
        <a:lstStyle/>
        <a:p>
          <a:r>
            <a:rPr lang="en-US" sz="2800" dirty="0"/>
            <a:t>Personally Identifiable Information Breach Policy</a:t>
          </a:r>
        </a:p>
      </dgm:t>
    </dgm:pt>
    <dgm:pt modelId="{DA409FE6-F930-4A47-B3E6-2D8F6ABD1819}" type="parTrans" cxnId="{D0DEAC0E-7CFE-4FDA-9310-C59603A22DD8}">
      <dgm:prSet/>
      <dgm:spPr/>
      <dgm:t>
        <a:bodyPr/>
        <a:lstStyle/>
        <a:p>
          <a:endParaRPr lang="en-US"/>
        </a:p>
      </dgm:t>
    </dgm:pt>
    <dgm:pt modelId="{A9D16A3C-C04A-4325-8694-765B5863528F}" type="sibTrans" cxnId="{D0DEAC0E-7CFE-4FDA-9310-C59603A22DD8}">
      <dgm:prSet/>
      <dgm:spPr/>
      <dgm:t>
        <a:bodyPr/>
        <a:lstStyle/>
        <a:p>
          <a:endParaRPr lang="en-US"/>
        </a:p>
      </dgm:t>
    </dgm:pt>
    <dgm:pt modelId="{C387BBFF-BA48-4570-9378-2D8DB2418232}">
      <dgm:prSet custT="1"/>
      <dgm:spPr/>
      <dgm:t>
        <a:bodyPr/>
        <a:lstStyle/>
        <a:p>
          <a:r>
            <a:rPr lang="en-US" sz="2800" dirty="0"/>
            <a:t>Confidentiality Policy</a:t>
          </a:r>
        </a:p>
      </dgm:t>
    </dgm:pt>
    <dgm:pt modelId="{9F979CC3-B660-4047-80E5-C7068737DB72}" type="parTrans" cxnId="{C7AAA92A-F398-4DE2-A8E4-DE567CAEEB12}">
      <dgm:prSet/>
      <dgm:spPr/>
      <dgm:t>
        <a:bodyPr/>
        <a:lstStyle/>
        <a:p>
          <a:endParaRPr lang="en-US"/>
        </a:p>
      </dgm:t>
    </dgm:pt>
    <dgm:pt modelId="{2FC149B8-C804-4A7E-9900-05C4895FEBF5}" type="sibTrans" cxnId="{C7AAA92A-F398-4DE2-A8E4-DE567CAEEB12}">
      <dgm:prSet/>
      <dgm:spPr/>
      <dgm:t>
        <a:bodyPr/>
        <a:lstStyle/>
        <a:p>
          <a:endParaRPr lang="en-US"/>
        </a:p>
      </dgm:t>
    </dgm:pt>
    <dgm:pt modelId="{733E057E-B52E-4D2B-97EC-2FDDD4871B47}" type="pres">
      <dgm:prSet presAssocID="{8A969AA3-CE5F-4D30-8F77-4826BCCF7612}" presName="diagram" presStyleCnt="0">
        <dgm:presLayoutVars>
          <dgm:dir/>
          <dgm:resizeHandles val="exact"/>
        </dgm:presLayoutVars>
      </dgm:prSet>
      <dgm:spPr/>
    </dgm:pt>
    <dgm:pt modelId="{BFA69B3D-859D-47F4-81F2-C5A561B96071}" type="pres">
      <dgm:prSet presAssocID="{12872CFC-B306-45EB-9B4C-BE45F1430E52}" presName="node" presStyleLbl="node1" presStyleIdx="0" presStyleCnt="6">
        <dgm:presLayoutVars>
          <dgm:bulletEnabled val="1"/>
        </dgm:presLayoutVars>
      </dgm:prSet>
      <dgm:spPr/>
    </dgm:pt>
    <dgm:pt modelId="{DC725FB3-D1B3-4828-8CEB-8470FFFE4DE0}" type="pres">
      <dgm:prSet presAssocID="{7089180F-96BD-4F7B-B0DF-57644E6F1ECA}" presName="sibTrans" presStyleCnt="0"/>
      <dgm:spPr/>
    </dgm:pt>
    <dgm:pt modelId="{DB8D0413-801A-4B91-8C6C-5A5E497DCCF6}" type="pres">
      <dgm:prSet presAssocID="{9C132821-7AD0-4845-A6D1-4127026C8ED2}" presName="node" presStyleLbl="node1" presStyleIdx="1" presStyleCnt="6">
        <dgm:presLayoutVars>
          <dgm:bulletEnabled val="1"/>
        </dgm:presLayoutVars>
      </dgm:prSet>
      <dgm:spPr/>
    </dgm:pt>
    <dgm:pt modelId="{8D4F78A1-3A19-47E1-9126-C55E43106F83}" type="pres">
      <dgm:prSet presAssocID="{7FEDD4F2-8EE0-4F80-AAFA-316F698834CB}" presName="sibTrans" presStyleCnt="0"/>
      <dgm:spPr/>
    </dgm:pt>
    <dgm:pt modelId="{02AA6A92-B362-451F-AF5C-1FFA6D743707}" type="pres">
      <dgm:prSet presAssocID="{3FC789DF-D00C-4DD5-9FAB-091CB3592956}" presName="node" presStyleLbl="node1" presStyleIdx="2" presStyleCnt="6" custLinFactNeighborX="2383" custLinFactNeighborY="-496">
        <dgm:presLayoutVars>
          <dgm:bulletEnabled val="1"/>
        </dgm:presLayoutVars>
      </dgm:prSet>
      <dgm:spPr/>
    </dgm:pt>
    <dgm:pt modelId="{37C91782-3FFE-4D1B-8459-7A0D06D8D7AD}" type="pres">
      <dgm:prSet presAssocID="{C8D118D7-A159-4BDC-881A-CF200254A367}" presName="sibTrans" presStyleCnt="0"/>
      <dgm:spPr/>
    </dgm:pt>
    <dgm:pt modelId="{682022E8-E6B2-4A97-B702-2ACB72D35B51}" type="pres">
      <dgm:prSet presAssocID="{81144BE0-F805-4DAF-8171-C0F35F2192EC}" presName="node" presStyleLbl="node1" presStyleIdx="3" presStyleCnt="6">
        <dgm:presLayoutVars>
          <dgm:bulletEnabled val="1"/>
        </dgm:presLayoutVars>
      </dgm:prSet>
      <dgm:spPr/>
    </dgm:pt>
    <dgm:pt modelId="{675CF8EF-4893-462A-8B62-59D038253377}" type="pres">
      <dgm:prSet presAssocID="{744F6FC6-B0E7-48A7-AF89-8DA4114D476A}" presName="sibTrans" presStyleCnt="0"/>
      <dgm:spPr/>
    </dgm:pt>
    <dgm:pt modelId="{54A998E0-40A1-4743-8968-BA08A879C535}" type="pres">
      <dgm:prSet presAssocID="{15CDDE7C-2D87-4EF1-B593-A76EED113CAC}" presName="node" presStyleLbl="node1" presStyleIdx="4" presStyleCnt="6">
        <dgm:presLayoutVars>
          <dgm:bulletEnabled val="1"/>
        </dgm:presLayoutVars>
      </dgm:prSet>
      <dgm:spPr/>
    </dgm:pt>
    <dgm:pt modelId="{C16134AA-8708-4752-992F-D2EF3551F49F}" type="pres">
      <dgm:prSet presAssocID="{A9D16A3C-C04A-4325-8694-765B5863528F}" presName="sibTrans" presStyleCnt="0"/>
      <dgm:spPr/>
    </dgm:pt>
    <dgm:pt modelId="{C24C10AD-AFBA-46ED-88F3-5C7FF150D0E0}" type="pres">
      <dgm:prSet presAssocID="{C387BBFF-BA48-4570-9378-2D8DB2418232}" presName="node" presStyleLbl="node1" presStyleIdx="5" presStyleCnt="6">
        <dgm:presLayoutVars>
          <dgm:bulletEnabled val="1"/>
        </dgm:presLayoutVars>
      </dgm:prSet>
      <dgm:spPr/>
    </dgm:pt>
  </dgm:ptLst>
  <dgm:cxnLst>
    <dgm:cxn modelId="{F571C70B-A137-458A-80B1-A3004A352C38}" srcId="{8A969AA3-CE5F-4D30-8F77-4826BCCF7612}" destId="{81144BE0-F805-4DAF-8171-C0F35F2192EC}" srcOrd="3" destOrd="0" parTransId="{530A4EAF-BC55-4B65-BB20-B213ECEA36B8}" sibTransId="{744F6FC6-B0E7-48A7-AF89-8DA4114D476A}"/>
    <dgm:cxn modelId="{559B3C0D-B18B-4ADC-901C-677A52EFF19B}" srcId="{8A969AA3-CE5F-4D30-8F77-4826BCCF7612}" destId="{3FC789DF-D00C-4DD5-9FAB-091CB3592956}" srcOrd="2" destOrd="0" parTransId="{C9A8081A-E5DD-4E54-8B58-0FC2827720CF}" sibTransId="{C8D118D7-A159-4BDC-881A-CF200254A367}"/>
    <dgm:cxn modelId="{D0DEAC0E-7CFE-4FDA-9310-C59603A22DD8}" srcId="{8A969AA3-CE5F-4D30-8F77-4826BCCF7612}" destId="{15CDDE7C-2D87-4EF1-B593-A76EED113CAC}" srcOrd="4" destOrd="0" parTransId="{DA409FE6-F930-4A47-B3E6-2D8F6ABD1819}" sibTransId="{A9D16A3C-C04A-4325-8694-765B5863528F}"/>
    <dgm:cxn modelId="{A835BB28-9713-40CD-8460-845C24B5351E}" type="presOf" srcId="{15CDDE7C-2D87-4EF1-B593-A76EED113CAC}" destId="{54A998E0-40A1-4743-8968-BA08A879C535}" srcOrd="0" destOrd="0" presId="urn:microsoft.com/office/officeart/2005/8/layout/default"/>
    <dgm:cxn modelId="{C7AAA92A-F398-4DE2-A8E4-DE567CAEEB12}" srcId="{8A969AA3-CE5F-4D30-8F77-4826BCCF7612}" destId="{C387BBFF-BA48-4570-9378-2D8DB2418232}" srcOrd="5" destOrd="0" parTransId="{9F979CC3-B660-4047-80E5-C7068737DB72}" sibTransId="{2FC149B8-C804-4A7E-9900-05C4895FEBF5}"/>
    <dgm:cxn modelId="{FFE9913B-D855-4FEA-837A-523FE0EE96DC}" srcId="{8A969AA3-CE5F-4D30-8F77-4826BCCF7612}" destId="{9C132821-7AD0-4845-A6D1-4127026C8ED2}" srcOrd="1" destOrd="0" parTransId="{39247EE6-0ADB-4F02-958F-26748697A24C}" sibTransId="{7FEDD4F2-8EE0-4F80-AAFA-316F698834CB}"/>
    <dgm:cxn modelId="{7D62EB62-EEF9-4172-893C-745911E3D042}" type="presOf" srcId="{81144BE0-F805-4DAF-8171-C0F35F2192EC}" destId="{682022E8-E6B2-4A97-B702-2ACB72D35B51}" srcOrd="0" destOrd="0" presId="urn:microsoft.com/office/officeart/2005/8/layout/default"/>
    <dgm:cxn modelId="{68FEDF6E-39AB-4C30-90C7-E130F223F45E}" type="presOf" srcId="{3FC789DF-D00C-4DD5-9FAB-091CB3592956}" destId="{02AA6A92-B362-451F-AF5C-1FFA6D743707}" srcOrd="0" destOrd="0" presId="urn:microsoft.com/office/officeart/2005/8/layout/default"/>
    <dgm:cxn modelId="{82294086-2FA0-4E2F-8E29-D3ECF8D6D271}" type="presOf" srcId="{8A969AA3-CE5F-4D30-8F77-4826BCCF7612}" destId="{733E057E-B52E-4D2B-97EC-2FDDD4871B47}" srcOrd="0" destOrd="0" presId="urn:microsoft.com/office/officeart/2005/8/layout/default"/>
    <dgm:cxn modelId="{EA542D9A-D1CC-45F9-B4EF-BAACD16F9070}" type="presOf" srcId="{12872CFC-B306-45EB-9B4C-BE45F1430E52}" destId="{BFA69B3D-859D-47F4-81F2-C5A561B96071}" srcOrd="0" destOrd="0" presId="urn:microsoft.com/office/officeart/2005/8/layout/default"/>
    <dgm:cxn modelId="{A7D478BB-DD66-4881-9487-DB56CDDD6265}" type="presOf" srcId="{C387BBFF-BA48-4570-9378-2D8DB2418232}" destId="{C24C10AD-AFBA-46ED-88F3-5C7FF150D0E0}" srcOrd="0" destOrd="0" presId="urn:microsoft.com/office/officeart/2005/8/layout/default"/>
    <dgm:cxn modelId="{A8ED25BE-3D07-4867-8314-74AB9FEE44E2}" type="presOf" srcId="{9C132821-7AD0-4845-A6D1-4127026C8ED2}" destId="{DB8D0413-801A-4B91-8C6C-5A5E497DCCF6}" srcOrd="0" destOrd="0" presId="urn:microsoft.com/office/officeart/2005/8/layout/default"/>
    <dgm:cxn modelId="{A1AFD6E3-AD1E-4619-B2E4-00AB590095E2}" srcId="{8A969AA3-CE5F-4D30-8F77-4826BCCF7612}" destId="{12872CFC-B306-45EB-9B4C-BE45F1430E52}" srcOrd="0" destOrd="0" parTransId="{670797A7-8D52-4743-A5C7-1CED68B1B705}" sibTransId="{7089180F-96BD-4F7B-B0DF-57644E6F1ECA}"/>
    <dgm:cxn modelId="{CF6678DB-D2AC-456B-9F1D-DE10AC8889AA}" type="presParOf" srcId="{733E057E-B52E-4D2B-97EC-2FDDD4871B47}" destId="{BFA69B3D-859D-47F4-81F2-C5A561B96071}" srcOrd="0" destOrd="0" presId="urn:microsoft.com/office/officeart/2005/8/layout/default"/>
    <dgm:cxn modelId="{091A3BB7-61FB-48E1-93EE-B5E3CED65F9A}" type="presParOf" srcId="{733E057E-B52E-4D2B-97EC-2FDDD4871B47}" destId="{DC725FB3-D1B3-4828-8CEB-8470FFFE4DE0}" srcOrd="1" destOrd="0" presId="urn:microsoft.com/office/officeart/2005/8/layout/default"/>
    <dgm:cxn modelId="{01B6BB25-2B00-49C4-9963-52F00CFAA223}" type="presParOf" srcId="{733E057E-B52E-4D2B-97EC-2FDDD4871B47}" destId="{DB8D0413-801A-4B91-8C6C-5A5E497DCCF6}" srcOrd="2" destOrd="0" presId="urn:microsoft.com/office/officeart/2005/8/layout/default"/>
    <dgm:cxn modelId="{55A04F43-2BCC-4F41-BAE7-B59C092461EF}" type="presParOf" srcId="{733E057E-B52E-4D2B-97EC-2FDDD4871B47}" destId="{8D4F78A1-3A19-47E1-9126-C55E43106F83}" srcOrd="3" destOrd="0" presId="urn:microsoft.com/office/officeart/2005/8/layout/default"/>
    <dgm:cxn modelId="{949869FF-5FB1-4C3B-9C3B-9C9B49D4250C}" type="presParOf" srcId="{733E057E-B52E-4D2B-97EC-2FDDD4871B47}" destId="{02AA6A92-B362-451F-AF5C-1FFA6D743707}" srcOrd="4" destOrd="0" presId="urn:microsoft.com/office/officeart/2005/8/layout/default"/>
    <dgm:cxn modelId="{6CEA1E6A-DD8E-4FFA-8FF1-32C4127F88FF}" type="presParOf" srcId="{733E057E-B52E-4D2B-97EC-2FDDD4871B47}" destId="{37C91782-3FFE-4D1B-8459-7A0D06D8D7AD}" srcOrd="5" destOrd="0" presId="urn:microsoft.com/office/officeart/2005/8/layout/default"/>
    <dgm:cxn modelId="{DEC6CD0D-A6DC-4994-8A08-3894CD40F9E3}" type="presParOf" srcId="{733E057E-B52E-4D2B-97EC-2FDDD4871B47}" destId="{682022E8-E6B2-4A97-B702-2ACB72D35B51}" srcOrd="6" destOrd="0" presId="urn:microsoft.com/office/officeart/2005/8/layout/default"/>
    <dgm:cxn modelId="{467946A9-DA73-4724-8D5D-760DCF70009A}" type="presParOf" srcId="{733E057E-B52E-4D2B-97EC-2FDDD4871B47}" destId="{675CF8EF-4893-462A-8B62-59D038253377}" srcOrd="7" destOrd="0" presId="urn:microsoft.com/office/officeart/2005/8/layout/default"/>
    <dgm:cxn modelId="{7E725600-CBBF-4211-8FE1-11FE77B2CAC8}" type="presParOf" srcId="{733E057E-B52E-4D2B-97EC-2FDDD4871B47}" destId="{54A998E0-40A1-4743-8968-BA08A879C535}" srcOrd="8" destOrd="0" presId="urn:microsoft.com/office/officeart/2005/8/layout/default"/>
    <dgm:cxn modelId="{265014E8-3A11-4E54-B389-C43C53047DF7}" type="presParOf" srcId="{733E057E-B52E-4D2B-97EC-2FDDD4871B47}" destId="{C16134AA-8708-4752-992F-D2EF3551F49F}" srcOrd="9" destOrd="0" presId="urn:microsoft.com/office/officeart/2005/8/layout/default"/>
    <dgm:cxn modelId="{D7F433CF-B9AE-4744-89C2-4BC11774A879}" type="presParOf" srcId="{733E057E-B52E-4D2B-97EC-2FDDD4871B47}" destId="{C24C10AD-AFBA-46ED-88F3-5C7FF150D0E0}"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0F72D5-FD27-4A1A-B0F8-F4BBF62EF8D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E8BA5E3-B0E2-4B13-AA1D-F010F8B79B8D}">
      <dgm:prSet/>
      <dgm:spPr/>
      <dgm:t>
        <a:bodyPr/>
        <a:lstStyle/>
        <a:p>
          <a:r>
            <a:rPr lang="en-US" b="0" i="0" baseline="0"/>
            <a:t>DAC website: </a:t>
          </a:r>
          <a:r>
            <a:rPr lang="en-US" b="0" i="0" baseline="0">
              <a:hlinkClick xmlns:r="http://schemas.openxmlformats.org/officeDocument/2006/relationships" r:id="rId1"/>
            </a:rPr>
            <a:t>https://www.ok.gov/dac/Grants/Grants_Available/index.html</a:t>
          </a:r>
          <a:endParaRPr lang="en-US"/>
        </a:p>
      </dgm:t>
    </dgm:pt>
    <dgm:pt modelId="{28666FBE-94F6-42EB-ABDA-31E3BFEA29F6}" type="parTrans" cxnId="{76C28588-6A1F-455B-9429-00F4D5E72B1D}">
      <dgm:prSet/>
      <dgm:spPr/>
      <dgm:t>
        <a:bodyPr/>
        <a:lstStyle/>
        <a:p>
          <a:endParaRPr lang="en-US"/>
        </a:p>
      </dgm:t>
    </dgm:pt>
    <dgm:pt modelId="{06A2C364-76EE-440B-BCFB-F736CEADE648}" type="sibTrans" cxnId="{76C28588-6A1F-455B-9429-00F4D5E72B1D}">
      <dgm:prSet/>
      <dgm:spPr/>
      <dgm:t>
        <a:bodyPr/>
        <a:lstStyle/>
        <a:p>
          <a:endParaRPr lang="en-US"/>
        </a:p>
      </dgm:t>
    </dgm:pt>
    <dgm:pt modelId="{4ED9B430-A6DC-4421-91BD-55657A0EA558}">
      <dgm:prSet/>
      <dgm:spPr/>
      <dgm:t>
        <a:bodyPr/>
        <a:lstStyle/>
        <a:p>
          <a:r>
            <a:rPr lang="en-US" b="0" i="0" baseline="0" dirty="0"/>
            <a:t>OKGrants Opportunities: On the home page look for </a:t>
          </a:r>
          <a:r>
            <a:rPr lang="en-US" b="0" i="1" baseline="0" dirty="0"/>
            <a:t>View Available Opportunities</a:t>
          </a:r>
          <a:endParaRPr lang="en-US" i="1" dirty="0"/>
        </a:p>
      </dgm:t>
    </dgm:pt>
    <dgm:pt modelId="{20762667-4861-48B5-A32B-828604BBA58A}" type="parTrans" cxnId="{3C443731-9DA8-4230-A4A0-0A21DCB2EFFE}">
      <dgm:prSet/>
      <dgm:spPr/>
      <dgm:t>
        <a:bodyPr/>
        <a:lstStyle/>
        <a:p>
          <a:endParaRPr lang="en-US"/>
        </a:p>
      </dgm:t>
    </dgm:pt>
    <dgm:pt modelId="{7D8D00F6-84BE-4C77-BFE2-14DE639D5C47}" type="sibTrans" cxnId="{3C443731-9DA8-4230-A4A0-0A21DCB2EFFE}">
      <dgm:prSet/>
      <dgm:spPr/>
      <dgm:t>
        <a:bodyPr/>
        <a:lstStyle/>
        <a:p>
          <a:endParaRPr lang="en-US"/>
        </a:p>
      </dgm:t>
    </dgm:pt>
    <dgm:pt modelId="{7A486C82-6E1E-49C6-B5D4-B73DB5108729}">
      <dgm:prSet/>
      <dgm:spPr/>
      <dgm:t>
        <a:bodyPr/>
        <a:lstStyle/>
        <a:p>
          <a:r>
            <a:rPr lang="en-US" b="0" i="0" baseline="0"/>
            <a:t>If you are interested in a specific DAC grant, please contact </a:t>
          </a:r>
          <a:r>
            <a:rPr lang="en-US" b="0" i="0" baseline="0">
              <a:hlinkClick xmlns:r="http://schemas.openxmlformats.org/officeDocument/2006/relationships" r:id="rId2"/>
            </a:rPr>
            <a:t>dac-grants@dac.state.ok.us</a:t>
          </a:r>
          <a:r>
            <a:rPr lang="en-US" b="0" i="0" baseline="0"/>
            <a:t> and we will add you to the notification and mailing list.</a:t>
          </a:r>
          <a:endParaRPr lang="en-US"/>
        </a:p>
      </dgm:t>
    </dgm:pt>
    <dgm:pt modelId="{B95699CC-64A1-4B13-AF8F-990030E7E876}" type="parTrans" cxnId="{B3E8194D-909A-426E-A564-192E07D39F79}">
      <dgm:prSet/>
      <dgm:spPr/>
      <dgm:t>
        <a:bodyPr/>
        <a:lstStyle/>
        <a:p>
          <a:endParaRPr lang="en-US"/>
        </a:p>
      </dgm:t>
    </dgm:pt>
    <dgm:pt modelId="{75F91AAD-D26F-4264-BB9E-1FAE986FD9AB}" type="sibTrans" cxnId="{B3E8194D-909A-426E-A564-192E07D39F79}">
      <dgm:prSet/>
      <dgm:spPr/>
      <dgm:t>
        <a:bodyPr/>
        <a:lstStyle/>
        <a:p>
          <a:endParaRPr lang="en-US"/>
        </a:p>
      </dgm:t>
    </dgm:pt>
    <dgm:pt modelId="{53E1F923-D94A-48EA-B7D7-4A1D4AF834E7}">
      <dgm:prSet/>
      <dgm:spPr/>
      <dgm:t>
        <a:bodyPr/>
        <a:lstStyle/>
        <a:p>
          <a:r>
            <a:rPr lang="en-US" b="0" i="0" baseline="0"/>
            <a:t>For DAC grants, you will apply directly through our office.</a:t>
          </a:r>
          <a:endParaRPr lang="en-US"/>
        </a:p>
      </dgm:t>
    </dgm:pt>
    <dgm:pt modelId="{7A81F5EB-6A9C-4F93-8A49-0979F1C2316C}" type="parTrans" cxnId="{D164F8AB-EB6E-4D04-828A-7E2662CA7646}">
      <dgm:prSet/>
      <dgm:spPr/>
      <dgm:t>
        <a:bodyPr/>
        <a:lstStyle/>
        <a:p>
          <a:endParaRPr lang="en-US"/>
        </a:p>
      </dgm:t>
    </dgm:pt>
    <dgm:pt modelId="{DE4225F8-A28D-46E3-8F1D-C33FD5138855}" type="sibTrans" cxnId="{D164F8AB-EB6E-4D04-828A-7E2662CA7646}">
      <dgm:prSet/>
      <dgm:spPr/>
      <dgm:t>
        <a:bodyPr/>
        <a:lstStyle/>
        <a:p>
          <a:endParaRPr lang="en-US"/>
        </a:p>
      </dgm:t>
    </dgm:pt>
    <dgm:pt modelId="{7D9FAA1B-2409-4EFA-894D-02F785571E48}" type="pres">
      <dgm:prSet presAssocID="{830F72D5-FD27-4A1A-B0F8-F4BBF62EF8D6}" presName="root" presStyleCnt="0">
        <dgm:presLayoutVars>
          <dgm:dir/>
          <dgm:resizeHandles val="exact"/>
        </dgm:presLayoutVars>
      </dgm:prSet>
      <dgm:spPr/>
    </dgm:pt>
    <dgm:pt modelId="{26DC8689-08D1-4148-AE8F-920B185AE810}" type="pres">
      <dgm:prSet presAssocID="{9E8BA5E3-B0E2-4B13-AA1D-F010F8B79B8D}" presName="compNode" presStyleCnt="0"/>
      <dgm:spPr/>
    </dgm:pt>
    <dgm:pt modelId="{CADA24BA-7358-4487-9148-4A778D60908B}" type="pres">
      <dgm:prSet presAssocID="{9E8BA5E3-B0E2-4B13-AA1D-F010F8B79B8D}" presName="bgRect" presStyleLbl="bgShp" presStyleIdx="0" presStyleCnt="4"/>
      <dgm:spPr/>
    </dgm:pt>
    <dgm:pt modelId="{1C1260B5-ABD9-4BEF-9A92-AA0FA4E1A5F5}" type="pres">
      <dgm:prSet presAssocID="{9E8BA5E3-B0E2-4B13-AA1D-F010F8B79B8D}" presName="iconRect" presStyleLbl="node1" presStyleIdx="0"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itor"/>
        </a:ext>
      </dgm:extLst>
    </dgm:pt>
    <dgm:pt modelId="{329A200E-5DB2-4276-95E6-6413020880E4}" type="pres">
      <dgm:prSet presAssocID="{9E8BA5E3-B0E2-4B13-AA1D-F010F8B79B8D}" presName="spaceRect" presStyleCnt="0"/>
      <dgm:spPr/>
    </dgm:pt>
    <dgm:pt modelId="{181BE5E8-30E3-492D-8027-92D245A3A78E}" type="pres">
      <dgm:prSet presAssocID="{9E8BA5E3-B0E2-4B13-AA1D-F010F8B79B8D}" presName="parTx" presStyleLbl="revTx" presStyleIdx="0" presStyleCnt="4">
        <dgm:presLayoutVars>
          <dgm:chMax val="0"/>
          <dgm:chPref val="0"/>
        </dgm:presLayoutVars>
      </dgm:prSet>
      <dgm:spPr/>
    </dgm:pt>
    <dgm:pt modelId="{FB315172-317B-448E-8E1A-11387BF1567D}" type="pres">
      <dgm:prSet presAssocID="{06A2C364-76EE-440B-BCFB-F736CEADE648}" presName="sibTrans" presStyleCnt="0"/>
      <dgm:spPr/>
    </dgm:pt>
    <dgm:pt modelId="{6928B28F-4FE9-491C-91AC-8D3D41568A87}" type="pres">
      <dgm:prSet presAssocID="{4ED9B430-A6DC-4421-91BD-55657A0EA558}" presName="compNode" presStyleCnt="0"/>
      <dgm:spPr/>
    </dgm:pt>
    <dgm:pt modelId="{43471723-7BD3-4BC0-88E6-10199A48D94A}" type="pres">
      <dgm:prSet presAssocID="{4ED9B430-A6DC-4421-91BD-55657A0EA558}" presName="bgRect" presStyleLbl="bgShp" presStyleIdx="1" presStyleCnt="4"/>
      <dgm:spPr/>
    </dgm:pt>
    <dgm:pt modelId="{CB2620BE-3C56-4405-97D9-681E3A2E7636}" type="pres">
      <dgm:prSet presAssocID="{4ED9B430-A6DC-4421-91BD-55657A0EA558}" presName="iconRect" presStyleLbl="node1" presStyleIdx="1"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ome"/>
        </a:ext>
      </dgm:extLst>
    </dgm:pt>
    <dgm:pt modelId="{6A4F5256-4B09-484D-85E0-55E734A7152E}" type="pres">
      <dgm:prSet presAssocID="{4ED9B430-A6DC-4421-91BD-55657A0EA558}" presName="spaceRect" presStyleCnt="0"/>
      <dgm:spPr/>
    </dgm:pt>
    <dgm:pt modelId="{9CE1B387-9669-41A6-81FC-FF2C1A78284D}" type="pres">
      <dgm:prSet presAssocID="{4ED9B430-A6DC-4421-91BD-55657A0EA558}" presName="parTx" presStyleLbl="revTx" presStyleIdx="1" presStyleCnt="4">
        <dgm:presLayoutVars>
          <dgm:chMax val="0"/>
          <dgm:chPref val="0"/>
        </dgm:presLayoutVars>
      </dgm:prSet>
      <dgm:spPr/>
    </dgm:pt>
    <dgm:pt modelId="{F563E88D-E268-4CB1-91AF-8C9D46BC43B3}" type="pres">
      <dgm:prSet presAssocID="{7D8D00F6-84BE-4C77-BFE2-14DE639D5C47}" presName="sibTrans" presStyleCnt="0"/>
      <dgm:spPr/>
    </dgm:pt>
    <dgm:pt modelId="{3FAD3706-FC29-4E26-936A-5CE63E6E7B72}" type="pres">
      <dgm:prSet presAssocID="{7A486C82-6E1E-49C6-B5D4-B73DB5108729}" presName="compNode" presStyleCnt="0"/>
      <dgm:spPr/>
    </dgm:pt>
    <dgm:pt modelId="{ED7C8587-D69E-4980-B198-923EF428DD4D}" type="pres">
      <dgm:prSet presAssocID="{7A486C82-6E1E-49C6-B5D4-B73DB5108729}" presName="bgRect" presStyleLbl="bgShp" presStyleIdx="2" presStyleCnt="4"/>
      <dgm:spPr/>
    </dgm:pt>
    <dgm:pt modelId="{A956683D-1259-46B8-A4E3-882952DEDAA7}" type="pres">
      <dgm:prSet presAssocID="{7A486C82-6E1E-49C6-B5D4-B73DB5108729}" presName="iconRect" presStyleLbl="node1" presStyleIdx="2"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3315A9F3-1F05-4DE6-96D1-969BC0D33E6B}" type="pres">
      <dgm:prSet presAssocID="{7A486C82-6E1E-49C6-B5D4-B73DB5108729}" presName="spaceRect" presStyleCnt="0"/>
      <dgm:spPr/>
    </dgm:pt>
    <dgm:pt modelId="{C9AF9272-5452-46EF-8784-C643F0AD6EC0}" type="pres">
      <dgm:prSet presAssocID="{7A486C82-6E1E-49C6-B5D4-B73DB5108729}" presName="parTx" presStyleLbl="revTx" presStyleIdx="2" presStyleCnt="4">
        <dgm:presLayoutVars>
          <dgm:chMax val="0"/>
          <dgm:chPref val="0"/>
        </dgm:presLayoutVars>
      </dgm:prSet>
      <dgm:spPr/>
    </dgm:pt>
    <dgm:pt modelId="{01E91D96-869E-430A-BA08-F836F092BF8C}" type="pres">
      <dgm:prSet presAssocID="{75F91AAD-D26F-4264-BB9E-1FAE986FD9AB}" presName="sibTrans" presStyleCnt="0"/>
      <dgm:spPr/>
    </dgm:pt>
    <dgm:pt modelId="{9FAA2F1D-DD65-4F0C-9FC5-D6A93BF99FFB}" type="pres">
      <dgm:prSet presAssocID="{53E1F923-D94A-48EA-B7D7-4A1D4AF834E7}" presName="compNode" presStyleCnt="0"/>
      <dgm:spPr/>
    </dgm:pt>
    <dgm:pt modelId="{F2D75866-84B9-4AB0-8122-8C49B411D2E1}" type="pres">
      <dgm:prSet presAssocID="{53E1F923-D94A-48EA-B7D7-4A1D4AF834E7}" presName="bgRect" presStyleLbl="bgShp" presStyleIdx="3" presStyleCnt="4"/>
      <dgm:spPr/>
    </dgm:pt>
    <dgm:pt modelId="{665BD5B4-56ED-4B01-A52B-612804829D93}" type="pres">
      <dgm:prSet presAssocID="{53E1F923-D94A-48EA-B7D7-4A1D4AF834E7}" presName="iconRect" presStyleLbl="node1" presStyleIdx="3" presStyleCnt="4"/>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987554F6-AAB9-4667-B3E9-853964E0887A}" type="pres">
      <dgm:prSet presAssocID="{53E1F923-D94A-48EA-B7D7-4A1D4AF834E7}" presName="spaceRect" presStyleCnt="0"/>
      <dgm:spPr/>
    </dgm:pt>
    <dgm:pt modelId="{2515029E-6504-4986-BB0D-72EEC8D41496}" type="pres">
      <dgm:prSet presAssocID="{53E1F923-D94A-48EA-B7D7-4A1D4AF834E7}" presName="parTx" presStyleLbl="revTx" presStyleIdx="3" presStyleCnt="4">
        <dgm:presLayoutVars>
          <dgm:chMax val="0"/>
          <dgm:chPref val="0"/>
        </dgm:presLayoutVars>
      </dgm:prSet>
      <dgm:spPr/>
    </dgm:pt>
  </dgm:ptLst>
  <dgm:cxnLst>
    <dgm:cxn modelId="{DF281629-8353-4A60-974D-AA495CA3D2B6}" type="presOf" srcId="{4ED9B430-A6DC-4421-91BD-55657A0EA558}" destId="{9CE1B387-9669-41A6-81FC-FF2C1A78284D}" srcOrd="0" destOrd="0" presId="urn:microsoft.com/office/officeart/2018/2/layout/IconVerticalSolidList"/>
    <dgm:cxn modelId="{3C443731-9DA8-4230-A4A0-0A21DCB2EFFE}" srcId="{830F72D5-FD27-4A1A-B0F8-F4BBF62EF8D6}" destId="{4ED9B430-A6DC-4421-91BD-55657A0EA558}" srcOrd="1" destOrd="0" parTransId="{20762667-4861-48B5-A32B-828604BBA58A}" sibTransId="{7D8D00F6-84BE-4C77-BFE2-14DE639D5C47}"/>
    <dgm:cxn modelId="{B3E8194D-909A-426E-A564-192E07D39F79}" srcId="{830F72D5-FD27-4A1A-B0F8-F4BBF62EF8D6}" destId="{7A486C82-6E1E-49C6-B5D4-B73DB5108729}" srcOrd="2" destOrd="0" parTransId="{B95699CC-64A1-4B13-AF8F-990030E7E876}" sibTransId="{75F91AAD-D26F-4264-BB9E-1FAE986FD9AB}"/>
    <dgm:cxn modelId="{BD027B70-690F-47B9-A2D4-810BAE8D00AE}" type="presOf" srcId="{830F72D5-FD27-4A1A-B0F8-F4BBF62EF8D6}" destId="{7D9FAA1B-2409-4EFA-894D-02F785571E48}" srcOrd="0" destOrd="0" presId="urn:microsoft.com/office/officeart/2018/2/layout/IconVerticalSolidList"/>
    <dgm:cxn modelId="{86F40D51-AD17-48E7-AC2B-1AECC308AC3A}" type="presOf" srcId="{7A486C82-6E1E-49C6-B5D4-B73DB5108729}" destId="{C9AF9272-5452-46EF-8784-C643F0AD6EC0}" srcOrd="0" destOrd="0" presId="urn:microsoft.com/office/officeart/2018/2/layout/IconVerticalSolidList"/>
    <dgm:cxn modelId="{76C28588-6A1F-455B-9429-00F4D5E72B1D}" srcId="{830F72D5-FD27-4A1A-B0F8-F4BBF62EF8D6}" destId="{9E8BA5E3-B0E2-4B13-AA1D-F010F8B79B8D}" srcOrd="0" destOrd="0" parTransId="{28666FBE-94F6-42EB-ABDA-31E3BFEA29F6}" sibTransId="{06A2C364-76EE-440B-BCFB-F736CEADE648}"/>
    <dgm:cxn modelId="{5CB7B08A-4653-4791-84C1-78C5E635A6AA}" type="presOf" srcId="{53E1F923-D94A-48EA-B7D7-4A1D4AF834E7}" destId="{2515029E-6504-4986-BB0D-72EEC8D41496}" srcOrd="0" destOrd="0" presId="urn:microsoft.com/office/officeart/2018/2/layout/IconVerticalSolidList"/>
    <dgm:cxn modelId="{D164F8AB-EB6E-4D04-828A-7E2662CA7646}" srcId="{830F72D5-FD27-4A1A-B0F8-F4BBF62EF8D6}" destId="{53E1F923-D94A-48EA-B7D7-4A1D4AF834E7}" srcOrd="3" destOrd="0" parTransId="{7A81F5EB-6A9C-4F93-8A49-0979F1C2316C}" sibTransId="{DE4225F8-A28D-46E3-8F1D-C33FD5138855}"/>
    <dgm:cxn modelId="{EDB98BB1-8E20-4572-B5D4-48DDCD3F11B4}" type="presOf" srcId="{9E8BA5E3-B0E2-4B13-AA1D-F010F8B79B8D}" destId="{181BE5E8-30E3-492D-8027-92D245A3A78E}" srcOrd="0" destOrd="0" presId="urn:microsoft.com/office/officeart/2018/2/layout/IconVerticalSolidList"/>
    <dgm:cxn modelId="{0CB51B45-6D6C-4F3D-96D9-BE4E9E233071}" type="presParOf" srcId="{7D9FAA1B-2409-4EFA-894D-02F785571E48}" destId="{26DC8689-08D1-4148-AE8F-920B185AE810}" srcOrd="0" destOrd="0" presId="urn:microsoft.com/office/officeart/2018/2/layout/IconVerticalSolidList"/>
    <dgm:cxn modelId="{5C352453-2032-4A04-A727-2798DD932912}" type="presParOf" srcId="{26DC8689-08D1-4148-AE8F-920B185AE810}" destId="{CADA24BA-7358-4487-9148-4A778D60908B}" srcOrd="0" destOrd="0" presId="urn:microsoft.com/office/officeart/2018/2/layout/IconVerticalSolidList"/>
    <dgm:cxn modelId="{073AACE5-686B-4D8E-8807-8B82075787AA}" type="presParOf" srcId="{26DC8689-08D1-4148-AE8F-920B185AE810}" destId="{1C1260B5-ABD9-4BEF-9A92-AA0FA4E1A5F5}" srcOrd="1" destOrd="0" presId="urn:microsoft.com/office/officeart/2018/2/layout/IconVerticalSolidList"/>
    <dgm:cxn modelId="{FFBFC025-4309-4A43-A344-8BAE317A51D7}" type="presParOf" srcId="{26DC8689-08D1-4148-AE8F-920B185AE810}" destId="{329A200E-5DB2-4276-95E6-6413020880E4}" srcOrd="2" destOrd="0" presId="urn:microsoft.com/office/officeart/2018/2/layout/IconVerticalSolidList"/>
    <dgm:cxn modelId="{932BBE14-751A-4B03-957F-8F9E96407341}" type="presParOf" srcId="{26DC8689-08D1-4148-AE8F-920B185AE810}" destId="{181BE5E8-30E3-492D-8027-92D245A3A78E}" srcOrd="3" destOrd="0" presId="urn:microsoft.com/office/officeart/2018/2/layout/IconVerticalSolidList"/>
    <dgm:cxn modelId="{211E2D0A-6153-4268-83E8-DDF3D75C5482}" type="presParOf" srcId="{7D9FAA1B-2409-4EFA-894D-02F785571E48}" destId="{FB315172-317B-448E-8E1A-11387BF1567D}" srcOrd="1" destOrd="0" presId="urn:microsoft.com/office/officeart/2018/2/layout/IconVerticalSolidList"/>
    <dgm:cxn modelId="{5DAD0A03-E791-41F1-B95D-B284372BE68B}" type="presParOf" srcId="{7D9FAA1B-2409-4EFA-894D-02F785571E48}" destId="{6928B28F-4FE9-491C-91AC-8D3D41568A87}" srcOrd="2" destOrd="0" presId="urn:microsoft.com/office/officeart/2018/2/layout/IconVerticalSolidList"/>
    <dgm:cxn modelId="{4A0D0955-4D1C-4400-90E9-6651E58D56E7}" type="presParOf" srcId="{6928B28F-4FE9-491C-91AC-8D3D41568A87}" destId="{43471723-7BD3-4BC0-88E6-10199A48D94A}" srcOrd="0" destOrd="0" presId="urn:microsoft.com/office/officeart/2018/2/layout/IconVerticalSolidList"/>
    <dgm:cxn modelId="{F76F8903-0BFA-4C52-9AE1-26B3582A0184}" type="presParOf" srcId="{6928B28F-4FE9-491C-91AC-8D3D41568A87}" destId="{CB2620BE-3C56-4405-97D9-681E3A2E7636}" srcOrd="1" destOrd="0" presId="urn:microsoft.com/office/officeart/2018/2/layout/IconVerticalSolidList"/>
    <dgm:cxn modelId="{4A052960-DA45-4131-8C04-6CB337F886A1}" type="presParOf" srcId="{6928B28F-4FE9-491C-91AC-8D3D41568A87}" destId="{6A4F5256-4B09-484D-85E0-55E734A7152E}" srcOrd="2" destOrd="0" presId="urn:microsoft.com/office/officeart/2018/2/layout/IconVerticalSolidList"/>
    <dgm:cxn modelId="{5C53B06E-853B-4EEA-AF58-A3AE8EAF0E90}" type="presParOf" srcId="{6928B28F-4FE9-491C-91AC-8D3D41568A87}" destId="{9CE1B387-9669-41A6-81FC-FF2C1A78284D}" srcOrd="3" destOrd="0" presId="urn:microsoft.com/office/officeart/2018/2/layout/IconVerticalSolidList"/>
    <dgm:cxn modelId="{C656ED32-B6A2-47BE-A385-CCD68EECEEF8}" type="presParOf" srcId="{7D9FAA1B-2409-4EFA-894D-02F785571E48}" destId="{F563E88D-E268-4CB1-91AF-8C9D46BC43B3}" srcOrd="3" destOrd="0" presId="urn:microsoft.com/office/officeart/2018/2/layout/IconVerticalSolidList"/>
    <dgm:cxn modelId="{6F4042D2-AF1F-4FA7-BD40-09F8D19FD9D0}" type="presParOf" srcId="{7D9FAA1B-2409-4EFA-894D-02F785571E48}" destId="{3FAD3706-FC29-4E26-936A-5CE63E6E7B72}" srcOrd="4" destOrd="0" presId="urn:microsoft.com/office/officeart/2018/2/layout/IconVerticalSolidList"/>
    <dgm:cxn modelId="{6FADA6DE-ABF9-4F22-9C17-B3BEF57C55B7}" type="presParOf" srcId="{3FAD3706-FC29-4E26-936A-5CE63E6E7B72}" destId="{ED7C8587-D69E-4980-B198-923EF428DD4D}" srcOrd="0" destOrd="0" presId="urn:microsoft.com/office/officeart/2018/2/layout/IconVerticalSolidList"/>
    <dgm:cxn modelId="{010B0619-76BF-4A79-9D97-38843ADAB3B7}" type="presParOf" srcId="{3FAD3706-FC29-4E26-936A-5CE63E6E7B72}" destId="{A956683D-1259-46B8-A4E3-882952DEDAA7}" srcOrd="1" destOrd="0" presId="urn:microsoft.com/office/officeart/2018/2/layout/IconVerticalSolidList"/>
    <dgm:cxn modelId="{E170F13D-2DC7-425F-B7CD-AD9D4A85FB8D}" type="presParOf" srcId="{3FAD3706-FC29-4E26-936A-5CE63E6E7B72}" destId="{3315A9F3-1F05-4DE6-96D1-969BC0D33E6B}" srcOrd="2" destOrd="0" presId="urn:microsoft.com/office/officeart/2018/2/layout/IconVerticalSolidList"/>
    <dgm:cxn modelId="{782A1BA3-4EEB-481B-A749-085E0CBDA298}" type="presParOf" srcId="{3FAD3706-FC29-4E26-936A-5CE63E6E7B72}" destId="{C9AF9272-5452-46EF-8784-C643F0AD6EC0}" srcOrd="3" destOrd="0" presId="urn:microsoft.com/office/officeart/2018/2/layout/IconVerticalSolidList"/>
    <dgm:cxn modelId="{1EB1F0A6-545C-4CD5-AC63-45FF1DFFBAAF}" type="presParOf" srcId="{7D9FAA1B-2409-4EFA-894D-02F785571E48}" destId="{01E91D96-869E-430A-BA08-F836F092BF8C}" srcOrd="5" destOrd="0" presId="urn:microsoft.com/office/officeart/2018/2/layout/IconVerticalSolidList"/>
    <dgm:cxn modelId="{D4D63A24-2A5C-477D-BF2F-C072473BF9DA}" type="presParOf" srcId="{7D9FAA1B-2409-4EFA-894D-02F785571E48}" destId="{9FAA2F1D-DD65-4F0C-9FC5-D6A93BF99FFB}" srcOrd="6" destOrd="0" presId="urn:microsoft.com/office/officeart/2018/2/layout/IconVerticalSolidList"/>
    <dgm:cxn modelId="{5AE497F4-564E-48CE-8591-E3B03ABBDED5}" type="presParOf" srcId="{9FAA2F1D-DD65-4F0C-9FC5-D6A93BF99FFB}" destId="{F2D75866-84B9-4AB0-8122-8C49B411D2E1}" srcOrd="0" destOrd="0" presId="urn:microsoft.com/office/officeart/2018/2/layout/IconVerticalSolidList"/>
    <dgm:cxn modelId="{82F8D155-3C20-4183-96B7-0E425362785F}" type="presParOf" srcId="{9FAA2F1D-DD65-4F0C-9FC5-D6A93BF99FFB}" destId="{665BD5B4-56ED-4B01-A52B-612804829D93}" srcOrd="1" destOrd="0" presId="urn:microsoft.com/office/officeart/2018/2/layout/IconVerticalSolidList"/>
    <dgm:cxn modelId="{EAB4DC78-1380-4C72-A9D0-E0ADCFCE23D9}" type="presParOf" srcId="{9FAA2F1D-DD65-4F0C-9FC5-D6A93BF99FFB}" destId="{987554F6-AAB9-4667-B3E9-853964E0887A}" srcOrd="2" destOrd="0" presId="urn:microsoft.com/office/officeart/2018/2/layout/IconVerticalSolidList"/>
    <dgm:cxn modelId="{B9291C4C-E6F5-4AE3-B400-C9F3ECCBE0E2}" type="presParOf" srcId="{9FAA2F1D-DD65-4F0C-9FC5-D6A93BF99FFB}" destId="{2515029E-6504-4986-BB0D-72EEC8D4149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8C6568-C3EC-4953-ACC7-D39E012E2E65}" type="doc">
      <dgm:prSet loTypeId="urn:microsoft.com/office/officeart/2005/8/layout/default" loCatId="list" qsTypeId="urn:microsoft.com/office/officeart/2005/8/quickstyle/simple5" qsCatId="simple" csTypeId="urn:microsoft.com/office/officeart/2005/8/colors/colorful1" csCatId="colorful" phldr="1"/>
      <dgm:spPr/>
      <dgm:t>
        <a:bodyPr/>
        <a:lstStyle/>
        <a:p>
          <a:endParaRPr lang="en-US"/>
        </a:p>
      </dgm:t>
    </dgm:pt>
    <dgm:pt modelId="{E48A31AC-695C-47AE-8E05-AB031428D36E}">
      <dgm:prSet/>
      <dgm:spPr/>
      <dgm:t>
        <a:bodyPr/>
        <a:lstStyle/>
        <a:p>
          <a:r>
            <a:rPr lang="en-US" b="1" dirty="0"/>
            <a:t>A listing of all available federal grants </a:t>
          </a:r>
        </a:p>
        <a:p>
          <a:r>
            <a:rPr lang="en-US" dirty="0">
              <a:solidFill>
                <a:schemeClr val="bg1">
                  <a:lumMod val="95000"/>
                  <a:lumOff val="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https://www.grants.gov/</a:t>
          </a:r>
          <a:endParaRPr lang="en-US" dirty="0"/>
        </a:p>
      </dgm:t>
    </dgm:pt>
    <dgm:pt modelId="{2FD91CE0-2F2A-4A9C-94FC-DCECA677B76F}" type="parTrans" cxnId="{82F515B8-6BBF-4CBD-B852-C21EF7E25612}">
      <dgm:prSet/>
      <dgm:spPr/>
      <dgm:t>
        <a:bodyPr/>
        <a:lstStyle/>
        <a:p>
          <a:endParaRPr lang="en-US"/>
        </a:p>
      </dgm:t>
    </dgm:pt>
    <dgm:pt modelId="{0DE85DFD-95A2-4AAB-A431-786856D84595}" type="sibTrans" cxnId="{82F515B8-6BBF-4CBD-B852-C21EF7E25612}">
      <dgm:prSet/>
      <dgm:spPr/>
      <dgm:t>
        <a:bodyPr/>
        <a:lstStyle/>
        <a:p>
          <a:endParaRPr lang="en-US"/>
        </a:p>
      </dgm:t>
    </dgm:pt>
    <dgm:pt modelId="{3C766140-62FA-41CF-B775-5739E94CD48B}">
      <dgm:prSet/>
      <dgm:spPr/>
      <dgm:t>
        <a:bodyPr/>
        <a:lstStyle/>
        <a:p>
          <a:r>
            <a:rPr lang="en-US" b="1" dirty="0"/>
            <a:t>BJA Current Opportunities</a:t>
          </a:r>
        </a:p>
        <a:p>
          <a:r>
            <a:rPr lang="en-US" dirty="0">
              <a:solidFill>
                <a:schemeClr val="bg1">
                  <a:lumMod val="95000"/>
                  <a:lumOff val="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https://bja.ojp.gov/funding/current</a:t>
          </a:r>
          <a:endParaRPr lang="en-US" dirty="0"/>
        </a:p>
      </dgm:t>
    </dgm:pt>
    <dgm:pt modelId="{A5C5E126-AEB6-4B66-891D-5EF59B615DE3}" type="parTrans" cxnId="{6DE216D7-BFF4-44CD-B418-8739F558FE32}">
      <dgm:prSet/>
      <dgm:spPr/>
      <dgm:t>
        <a:bodyPr/>
        <a:lstStyle/>
        <a:p>
          <a:endParaRPr lang="en-US"/>
        </a:p>
      </dgm:t>
    </dgm:pt>
    <dgm:pt modelId="{CFC903F6-8358-42A6-B836-247919F78A6A}" type="sibTrans" cxnId="{6DE216D7-BFF4-44CD-B418-8739F558FE32}">
      <dgm:prSet/>
      <dgm:spPr/>
      <dgm:t>
        <a:bodyPr/>
        <a:lstStyle/>
        <a:p>
          <a:endParaRPr lang="en-US"/>
        </a:p>
      </dgm:t>
    </dgm:pt>
    <dgm:pt modelId="{B2FEC12C-301D-498F-A849-B34E35856518}">
      <dgm:prSet/>
      <dgm:spPr>
        <a:gradFill rotWithShape="0">
          <a:gsLst>
            <a:gs pos="0">
              <a:schemeClr val="accent6">
                <a:lumMod val="40000"/>
                <a:lumOff val="60000"/>
              </a:schemeClr>
            </a:gs>
            <a:gs pos="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gradFill>
      </dgm:spPr>
      <dgm:t>
        <a:bodyPr/>
        <a:lstStyle/>
        <a:p>
          <a:r>
            <a:rPr lang="en-US" b="1" dirty="0"/>
            <a:t>OVC Current Opportunities</a:t>
          </a:r>
        </a:p>
        <a:p>
          <a:r>
            <a:rPr lang="en-US" b="0" dirty="0">
              <a:solidFill>
                <a:schemeClr val="bg1">
                  <a:lumMod val="95000"/>
                  <a:lumOff val="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https://ovc.ojp.gov/funding/current-funding-opportunities</a:t>
          </a:r>
          <a:endParaRPr lang="en-US" b="1" dirty="0"/>
        </a:p>
      </dgm:t>
    </dgm:pt>
    <dgm:pt modelId="{BB6A1D97-7F03-4F20-A815-D98DFEE9F27A}" type="parTrans" cxnId="{E713DF22-0296-4B8C-BBEB-C1534733082C}">
      <dgm:prSet/>
      <dgm:spPr/>
      <dgm:t>
        <a:bodyPr/>
        <a:lstStyle/>
        <a:p>
          <a:endParaRPr lang="en-US"/>
        </a:p>
      </dgm:t>
    </dgm:pt>
    <dgm:pt modelId="{E43DE5BB-8530-44F5-AF20-BE5017162559}" type="sibTrans" cxnId="{E713DF22-0296-4B8C-BBEB-C1534733082C}">
      <dgm:prSet/>
      <dgm:spPr/>
      <dgm:t>
        <a:bodyPr/>
        <a:lstStyle/>
        <a:p>
          <a:endParaRPr lang="en-US"/>
        </a:p>
      </dgm:t>
    </dgm:pt>
    <dgm:pt modelId="{900D21A3-91B5-440E-AF2E-40B9E8474526}">
      <dgm:prSet/>
      <dgm:spPr/>
      <dgm:t>
        <a:bodyPr/>
        <a:lstStyle/>
        <a:p>
          <a:r>
            <a:rPr lang="en-US" b="1" dirty="0"/>
            <a:t>OVW Open Solicitations</a:t>
          </a:r>
        </a:p>
        <a:p>
          <a:r>
            <a:rPr lang="en-US" dirty="0">
              <a:solidFill>
                <a:schemeClr val="bg1">
                  <a:lumMod val="95000"/>
                  <a:lumOff val="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https://www.justice.gov/ovw/open-solicitations</a:t>
          </a:r>
          <a:endParaRPr lang="en-US" dirty="0">
            <a:solidFill>
              <a:schemeClr val="bg1">
                <a:lumMod val="95000"/>
                <a:lumOff val="5000"/>
              </a:schemeClr>
            </a:solidFill>
          </a:endParaRPr>
        </a:p>
      </dgm:t>
    </dgm:pt>
    <dgm:pt modelId="{F5755A73-7C66-49B1-BC39-BC233B923689}" type="parTrans" cxnId="{3B9B18F7-9B9A-4270-9ADA-5E2A0B54F67F}">
      <dgm:prSet/>
      <dgm:spPr/>
      <dgm:t>
        <a:bodyPr/>
        <a:lstStyle/>
        <a:p>
          <a:endParaRPr lang="en-US"/>
        </a:p>
      </dgm:t>
    </dgm:pt>
    <dgm:pt modelId="{AF5DDB6D-D76F-43C7-93CC-82B6B7705ED9}" type="sibTrans" cxnId="{3B9B18F7-9B9A-4270-9ADA-5E2A0B54F67F}">
      <dgm:prSet/>
      <dgm:spPr/>
      <dgm:t>
        <a:bodyPr/>
        <a:lstStyle/>
        <a:p>
          <a:endParaRPr lang="en-US"/>
        </a:p>
      </dgm:t>
    </dgm:pt>
    <dgm:pt modelId="{CE9845D4-FBD8-4FAC-A4A4-A70A4D668C96}">
      <dgm:prSet/>
      <dgm:spPr/>
      <dgm:t>
        <a:bodyPr/>
        <a:lstStyle/>
        <a:p>
          <a:r>
            <a:rPr lang="en-US" b="1" dirty="0"/>
            <a:t>COPS Office: open and closed solicitations, past awards</a:t>
          </a:r>
        </a:p>
        <a:p>
          <a:r>
            <a:rPr lang="en-US" dirty="0">
              <a:solidFill>
                <a:schemeClr val="bg1">
                  <a:lumMod val="95000"/>
                  <a:lumOff val="5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https://cops.usdoj.gov/grants</a:t>
          </a:r>
          <a:endParaRPr lang="en-US" dirty="0">
            <a:solidFill>
              <a:schemeClr val="bg1">
                <a:lumMod val="95000"/>
                <a:lumOff val="5000"/>
              </a:schemeClr>
            </a:solidFill>
          </a:endParaRPr>
        </a:p>
      </dgm:t>
    </dgm:pt>
    <dgm:pt modelId="{443D5799-D572-4F26-8D3B-EE9AE7D15906}" type="parTrans" cxnId="{E7A3BE3B-B274-4807-B1D8-F8E45132177F}">
      <dgm:prSet/>
      <dgm:spPr/>
      <dgm:t>
        <a:bodyPr/>
        <a:lstStyle/>
        <a:p>
          <a:endParaRPr lang="en-US"/>
        </a:p>
      </dgm:t>
    </dgm:pt>
    <dgm:pt modelId="{37F81351-69CB-4E22-B457-94644DFDC854}" type="sibTrans" cxnId="{E7A3BE3B-B274-4807-B1D8-F8E45132177F}">
      <dgm:prSet/>
      <dgm:spPr/>
      <dgm:t>
        <a:bodyPr/>
        <a:lstStyle/>
        <a:p>
          <a:endParaRPr lang="en-US"/>
        </a:p>
      </dgm:t>
    </dgm:pt>
    <dgm:pt modelId="{64369742-BD72-4BCF-A528-C46B5D080059}">
      <dgm:prSet/>
      <dgm:spPr/>
      <dgm:t>
        <a:bodyPr/>
        <a:lstStyle/>
        <a:p>
          <a:r>
            <a:rPr lang="en-US" dirty="0">
              <a:solidFill>
                <a:schemeClr val="bg1">
                  <a:lumMod val="95000"/>
                  <a:lumOff val="5000"/>
                </a:schemeClr>
              </a:solidFill>
            </a:rPr>
            <a:t>Some federal grants you can apply for directly, others require a pass-through agency. If you are interested in a grant that DAC does not offer that requires a pass through, please contact us.</a:t>
          </a:r>
        </a:p>
      </dgm:t>
    </dgm:pt>
    <dgm:pt modelId="{FE24A69E-1C2E-44E7-B7FD-588DD894359C}" type="parTrans" cxnId="{960D0C0A-7CFB-4CAD-B6CD-F9C93CB8CC96}">
      <dgm:prSet/>
      <dgm:spPr/>
      <dgm:t>
        <a:bodyPr/>
        <a:lstStyle/>
        <a:p>
          <a:endParaRPr lang="en-US"/>
        </a:p>
      </dgm:t>
    </dgm:pt>
    <dgm:pt modelId="{4A9BFD4B-7490-46B8-8E76-062B58640D9B}" type="sibTrans" cxnId="{960D0C0A-7CFB-4CAD-B6CD-F9C93CB8CC96}">
      <dgm:prSet/>
      <dgm:spPr/>
      <dgm:t>
        <a:bodyPr/>
        <a:lstStyle/>
        <a:p>
          <a:endParaRPr lang="en-US"/>
        </a:p>
      </dgm:t>
    </dgm:pt>
    <dgm:pt modelId="{913E5B4B-096A-4FB1-BB97-2E4E11CAF0E0}" type="pres">
      <dgm:prSet presAssocID="{358C6568-C3EC-4953-ACC7-D39E012E2E65}" presName="diagram" presStyleCnt="0">
        <dgm:presLayoutVars>
          <dgm:dir/>
          <dgm:resizeHandles val="exact"/>
        </dgm:presLayoutVars>
      </dgm:prSet>
      <dgm:spPr/>
    </dgm:pt>
    <dgm:pt modelId="{34AFCE71-3468-4236-A789-9403BE432A04}" type="pres">
      <dgm:prSet presAssocID="{E48A31AC-695C-47AE-8E05-AB031428D36E}" presName="node" presStyleLbl="node1" presStyleIdx="0" presStyleCnt="6">
        <dgm:presLayoutVars>
          <dgm:bulletEnabled val="1"/>
        </dgm:presLayoutVars>
      </dgm:prSet>
      <dgm:spPr/>
    </dgm:pt>
    <dgm:pt modelId="{1AEB469C-B5D7-4D8A-A9F9-2EFA1E625624}" type="pres">
      <dgm:prSet presAssocID="{0DE85DFD-95A2-4AAB-A431-786856D84595}" presName="sibTrans" presStyleCnt="0"/>
      <dgm:spPr/>
    </dgm:pt>
    <dgm:pt modelId="{AC4F25B7-1FD4-4677-84AE-FEB368FD68BA}" type="pres">
      <dgm:prSet presAssocID="{3C766140-62FA-41CF-B775-5739E94CD48B}" presName="node" presStyleLbl="node1" presStyleIdx="1" presStyleCnt="6">
        <dgm:presLayoutVars>
          <dgm:bulletEnabled val="1"/>
        </dgm:presLayoutVars>
      </dgm:prSet>
      <dgm:spPr/>
    </dgm:pt>
    <dgm:pt modelId="{B4AA5968-8765-4CCC-9AE0-4FBF5AFCA65F}" type="pres">
      <dgm:prSet presAssocID="{CFC903F6-8358-42A6-B836-247919F78A6A}" presName="sibTrans" presStyleCnt="0"/>
      <dgm:spPr/>
    </dgm:pt>
    <dgm:pt modelId="{B8E76DE2-B08E-4E80-A02B-AA7989EA7DBA}" type="pres">
      <dgm:prSet presAssocID="{B2FEC12C-301D-498F-A849-B34E35856518}" presName="node" presStyleLbl="node1" presStyleIdx="2" presStyleCnt="6" custLinFactNeighborX="-2360">
        <dgm:presLayoutVars>
          <dgm:bulletEnabled val="1"/>
        </dgm:presLayoutVars>
      </dgm:prSet>
      <dgm:spPr/>
    </dgm:pt>
    <dgm:pt modelId="{D8CB19D2-B3BF-451A-8C59-8C42434E5EB5}" type="pres">
      <dgm:prSet presAssocID="{E43DE5BB-8530-44F5-AF20-BE5017162559}" presName="sibTrans" presStyleCnt="0"/>
      <dgm:spPr/>
    </dgm:pt>
    <dgm:pt modelId="{685900FE-7526-44EC-A319-64FC17828D87}" type="pres">
      <dgm:prSet presAssocID="{900D21A3-91B5-440E-AF2E-40B9E8474526}" presName="node" presStyleLbl="node1" presStyleIdx="3" presStyleCnt="6">
        <dgm:presLayoutVars>
          <dgm:bulletEnabled val="1"/>
        </dgm:presLayoutVars>
      </dgm:prSet>
      <dgm:spPr/>
    </dgm:pt>
    <dgm:pt modelId="{DAAD294C-DC46-443C-9147-ADD72C6289BF}" type="pres">
      <dgm:prSet presAssocID="{AF5DDB6D-D76F-43C7-93CC-82B6B7705ED9}" presName="sibTrans" presStyleCnt="0"/>
      <dgm:spPr/>
    </dgm:pt>
    <dgm:pt modelId="{CE1CC197-DAB0-42E6-BB46-558FCA47EC71}" type="pres">
      <dgm:prSet presAssocID="{CE9845D4-FBD8-4FAC-A4A4-A70A4D668C96}" presName="node" presStyleLbl="node1" presStyleIdx="4" presStyleCnt="6">
        <dgm:presLayoutVars>
          <dgm:bulletEnabled val="1"/>
        </dgm:presLayoutVars>
      </dgm:prSet>
      <dgm:spPr/>
    </dgm:pt>
    <dgm:pt modelId="{D95C2B46-2392-40C3-9637-832A88605D6B}" type="pres">
      <dgm:prSet presAssocID="{37F81351-69CB-4E22-B457-94644DFDC854}" presName="sibTrans" presStyleCnt="0"/>
      <dgm:spPr/>
    </dgm:pt>
    <dgm:pt modelId="{7E343B5C-B2B7-471B-9916-5FE8194EEB35}" type="pres">
      <dgm:prSet presAssocID="{64369742-BD72-4BCF-A528-C46B5D080059}" presName="node" presStyleLbl="node1" presStyleIdx="5" presStyleCnt="6">
        <dgm:presLayoutVars>
          <dgm:bulletEnabled val="1"/>
        </dgm:presLayoutVars>
      </dgm:prSet>
      <dgm:spPr/>
    </dgm:pt>
  </dgm:ptLst>
  <dgm:cxnLst>
    <dgm:cxn modelId="{960D0C0A-7CFB-4CAD-B6CD-F9C93CB8CC96}" srcId="{358C6568-C3EC-4953-ACC7-D39E012E2E65}" destId="{64369742-BD72-4BCF-A528-C46B5D080059}" srcOrd="5" destOrd="0" parTransId="{FE24A69E-1C2E-44E7-B7FD-588DD894359C}" sibTransId="{4A9BFD4B-7490-46B8-8E76-062B58640D9B}"/>
    <dgm:cxn modelId="{49A7F30E-0715-4605-81D8-E69F87DB030A}" type="presOf" srcId="{B2FEC12C-301D-498F-A849-B34E35856518}" destId="{B8E76DE2-B08E-4E80-A02B-AA7989EA7DBA}" srcOrd="0" destOrd="0" presId="urn:microsoft.com/office/officeart/2005/8/layout/default"/>
    <dgm:cxn modelId="{E713DF22-0296-4B8C-BBEB-C1534733082C}" srcId="{358C6568-C3EC-4953-ACC7-D39E012E2E65}" destId="{B2FEC12C-301D-498F-A849-B34E35856518}" srcOrd="2" destOrd="0" parTransId="{BB6A1D97-7F03-4F20-A815-D98DFEE9F27A}" sibTransId="{E43DE5BB-8530-44F5-AF20-BE5017162559}"/>
    <dgm:cxn modelId="{BCB08928-DAC8-4772-97F0-A802BE351992}" type="presOf" srcId="{358C6568-C3EC-4953-ACC7-D39E012E2E65}" destId="{913E5B4B-096A-4FB1-BB97-2E4E11CAF0E0}" srcOrd="0" destOrd="0" presId="urn:microsoft.com/office/officeart/2005/8/layout/default"/>
    <dgm:cxn modelId="{E7A3BE3B-B274-4807-B1D8-F8E45132177F}" srcId="{358C6568-C3EC-4953-ACC7-D39E012E2E65}" destId="{CE9845D4-FBD8-4FAC-A4A4-A70A4D668C96}" srcOrd="4" destOrd="0" parTransId="{443D5799-D572-4F26-8D3B-EE9AE7D15906}" sibTransId="{37F81351-69CB-4E22-B457-94644DFDC854}"/>
    <dgm:cxn modelId="{96DFF847-8102-4CA4-99D9-D6A121AE858D}" type="presOf" srcId="{CE9845D4-FBD8-4FAC-A4A4-A70A4D668C96}" destId="{CE1CC197-DAB0-42E6-BB46-558FCA47EC71}" srcOrd="0" destOrd="0" presId="urn:microsoft.com/office/officeart/2005/8/layout/default"/>
    <dgm:cxn modelId="{50FA0187-EF39-42B5-BFD7-7CD6A1289403}" type="presOf" srcId="{900D21A3-91B5-440E-AF2E-40B9E8474526}" destId="{685900FE-7526-44EC-A319-64FC17828D87}" srcOrd="0" destOrd="0" presId="urn:microsoft.com/office/officeart/2005/8/layout/default"/>
    <dgm:cxn modelId="{5195BDA3-40C7-452C-B7B7-66B1A115741A}" type="presOf" srcId="{E48A31AC-695C-47AE-8E05-AB031428D36E}" destId="{34AFCE71-3468-4236-A789-9403BE432A04}" srcOrd="0" destOrd="0" presId="urn:microsoft.com/office/officeart/2005/8/layout/default"/>
    <dgm:cxn modelId="{82F515B8-6BBF-4CBD-B852-C21EF7E25612}" srcId="{358C6568-C3EC-4953-ACC7-D39E012E2E65}" destId="{E48A31AC-695C-47AE-8E05-AB031428D36E}" srcOrd="0" destOrd="0" parTransId="{2FD91CE0-2F2A-4A9C-94FC-DCECA677B76F}" sibTransId="{0DE85DFD-95A2-4AAB-A431-786856D84595}"/>
    <dgm:cxn modelId="{F1D511BC-B482-4A96-BB6C-909CEA96B55F}" type="presOf" srcId="{64369742-BD72-4BCF-A528-C46B5D080059}" destId="{7E343B5C-B2B7-471B-9916-5FE8194EEB35}" srcOrd="0" destOrd="0" presId="urn:microsoft.com/office/officeart/2005/8/layout/default"/>
    <dgm:cxn modelId="{6DE216D7-BFF4-44CD-B418-8739F558FE32}" srcId="{358C6568-C3EC-4953-ACC7-D39E012E2E65}" destId="{3C766140-62FA-41CF-B775-5739E94CD48B}" srcOrd="1" destOrd="0" parTransId="{A5C5E126-AEB6-4B66-891D-5EF59B615DE3}" sibTransId="{CFC903F6-8358-42A6-B836-247919F78A6A}"/>
    <dgm:cxn modelId="{3B9B18F7-9B9A-4270-9ADA-5E2A0B54F67F}" srcId="{358C6568-C3EC-4953-ACC7-D39E012E2E65}" destId="{900D21A3-91B5-440E-AF2E-40B9E8474526}" srcOrd="3" destOrd="0" parTransId="{F5755A73-7C66-49B1-BC39-BC233B923689}" sibTransId="{AF5DDB6D-D76F-43C7-93CC-82B6B7705ED9}"/>
    <dgm:cxn modelId="{BE61CDFE-DD55-4FF6-A2C7-3E11B8EFA791}" type="presOf" srcId="{3C766140-62FA-41CF-B775-5739E94CD48B}" destId="{AC4F25B7-1FD4-4677-84AE-FEB368FD68BA}" srcOrd="0" destOrd="0" presId="urn:microsoft.com/office/officeart/2005/8/layout/default"/>
    <dgm:cxn modelId="{5BA05D5A-A176-4B69-80D4-48D83E7A3145}" type="presParOf" srcId="{913E5B4B-096A-4FB1-BB97-2E4E11CAF0E0}" destId="{34AFCE71-3468-4236-A789-9403BE432A04}" srcOrd="0" destOrd="0" presId="urn:microsoft.com/office/officeart/2005/8/layout/default"/>
    <dgm:cxn modelId="{F63BE523-9A92-4F92-AE53-DC91CE29B395}" type="presParOf" srcId="{913E5B4B-096A-4FB1-BB97-2E4E11CAF0E0}" destId="{1AEB469C-B5D7-4D8A-A9F9-2EFA1E625624}" srcOrd="1" destOrd="0" presId="urn:microsoft.com/office/officeart/2005/8/layout/default"/>
    <dgm:cxn modelId="{67B3EDA1-F999-42C4-97BD-CEB6F5348EE1}" type="presParOf" srcId="{913E5B4B-096A-4FB1-BB97-2E4E11CAF0E0}" destId="{AC4F25B7-1FD4-4677-84AE-FEB368FD68BA}" srcOrd="2" destOrd="0" presId="urn:microsoft.com/office/officeart/2005/8/layout/default"/>
    <dgm:cxn modelId="{B34D3674-9FBD-406C-B899-A6E4A0199B1B}" type="presParOf" srcId="{913E5B4B-096A-4FB1-BB97-2E4E11CAF0E0}" destId="{B4AA5968-8765-4CCC-9AE0-4FBF5AFCA65F}" srcOrd="3" destOrd="0" presId="urn:microsoft.com/office/officeart/2005/8/layout/default"/>
    <dgm:cxn modelId="{2D63FD0D-B7F6-458B-8BA0-584871A13469}" type="presParOf" srcId="{913E5B4B-096A-4FB1-BB97-2E4E11CAF0E0}" destId="{B8E76DE2-B08E-4E80-A02B-AA7989EA7DBA}" srcOrd="4" destOrd="0" presId="urn:microsoft.com/office/officeart/2005/8/layout/default"/>
    <dgm:cxn modelId="{AC5109B8-FFDB-4775-817B-8B18794FD760}" type="presParOf" srcId="{913E5B4B-096A-4FB1-BB97-2E4E11CAF0E0}" destId="{D8CB19D2-B3BF-451A-8C59-8C42434E5EB5}" srcOrd="5" destOrd="0" presId="urn:microsoft.com/office/officeart/2005/8/layout/default"/>
    <dgm:cxn modelId="{3978EFDF-E677-49E7-B346-F3AFA33E7A41}" type="presParOf" srcId="{913E5B4B-096A-4FB1-BB97-2E4E11CAF0E0}" destId="{685900FE-7526-44EC-A319-64FC17828D87}" srcOrd="6" destOrd="0" presId="urn:microsoft.com/office/officeart/2005/8/layout/default"/>
    <dgm:cxn modelId="{AAE522ED-8098-4730-88B7-AEC412B8F6A0}" type="presParOf" srcId="{913E5B4B-096A-4FB1-BB97-2E4E11CAF0E0}" destId="{DAAD294C-DC46-443C-9147-ADD72C6289BF}" srcOrd="7" destOrd="0" presId="urn:microsoft.com/office/officeart/2005/8/layout/default"/>
    <dgm:cxn modelId="{9DD1DB37-186F-439A-A50A-212168AC2874}" type="presParOf" srcId="{913E5B4B-096A-4FB1-BB97-2E4E11CAF0E0}" destId="{CE1CC197-DAB0-42E6-BB46-558FCA47EC71}" srcOrd="8" destOrd="0" presId="urn:microsoft.com/office/officeart/2005/8/layout/default"/>
    <dgm:cxn modelId="{9A7DFD01-1D68-4264-867C-AF82C69A006F}" type="presParOf" srcId="{913E5B4B-096A-4FB1-BB97-2E4E11CAF0E0}" destId="{D95C2B46-2392-40C3-9637-832A88605D6B}" srcOrd="9" destOrd="0" presId="urn:microsoft.com/office/officeart/2005/8/layout/default"/>
    <dgm:cxn modelId="{A9A42F92-3DC9-45E7-9963-6217A70F1496}" type="presParOf" srcId="{913E5B4B-096A-4FB1-BB97-2E4E11CAF0E0}" destId="{7E343B5C-B2B7-471B-9916-5FE8194EEB3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E78B911-1B4B-4349-BE65-DF21DE28E818}"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72D7EE84-38E4-48A5-A26D-4BE09828D446}">
      <dgm:prSet/>
      <dgm:spPr/>
      <dgm:t>
        <a:bodyPr/>
        <a:lstStyle/>
        <a:p>
          <a:r>
            <a:rPr lang="en-US" dirty="0"/>
            <a:t>NOAF: Notice of Availability of Funds; Solicitation; RFP: Request for Proposal</a:t>
          </a:r>
        </a:p>
      </dgm:t>
    </dgm:pt>
    <dgm:pt modelId="{FBE866F5-949B-4464-8D26-B281A7BED78C}" type="parTrans" cxnId="{ACEA7BE9-6C93-4A3B-B7C4-8879DCE301FE}">
      <dgm:prSet/>
      <dgm:spPr/>
      <dgm:t>
        <a:bodyPr/>
        <a:lstStyle/>
        <a:p>
          <a:endParaRPr lang="en-US"/>
        </a:p>
      </dgm:t>
    </dgm:pt>
    <dgm:pt modelId="{E5B2ACDF-AF62-4BB5-ABFE-E7CC3E2C5EED}" type="sibTrans" cxnId="{ACEA7BE9-6C93-4A3B-B7C4-8879DCE301FE}">
      <dgm:prSet/>
      <dgm:spPr/>
      <dgm:t>
        <a:bodyPr/>
        <a:lstStyle/>
        <a:p>
          <a:endParaRPr lang="en-US"/>
        </a:p>
      </dgm:t>
    </dgm:pt>
    <dgm:pt modelId="{A120229D-2957-43C4-8CCB-441BE9CD404D}">
      <dgm:prSet/>
      <dgm:spPr/>
      <dgm:t>
        <a:bodyPr/>
        <a:lstStyle/>
        <a:p>
          <a:r>
            <a:rPr lang="en-US"/>
            <a:t>Decision Makers: Who makes the funding decisions?</a:t>
          </a:r>
        </a:p>
      </dgm:t>
    </dgm:pt>
    <dgm:pt modelId="{5612F9F5-A96F-4A8F-8FD5-F36975C39A71}" type="parTrans" cxnId="{179754D5-226B-4373-984A-7F67354E3A37}">
      <dgm:prSet/>
      <dgm:spPr/>
      <dgm:t>
        <a:bodyPr/>
        <a:lstStyle/>
        <a:p>
          <a:endParaRPr lang="en-US"/>
        </a:p>
      </dgm:t>
    </dgm:pt>
    <dgm:pt modelId="{DA917B01-D100-4A7F-9C40-AF21E0A5AC0D}" type="sibTrans" cxnId="{179754D5-226B-4373-984A-7F67354E3A37}">
      <dgm:prSet/>
      <dgm:spPr/>
      <dgm:t>
        <a:bodyPr/>
        <a:lstStyle/>
        <a:p>
          <a:endParaRPr lang="en-US"/>
        </a:p>
      </dgm:t>
    </dgm:pt>
    <dgm:pt modelId="{007EC374-3A2F-403F-A9EB-266E30842A1F}">
      <dgm:prSet/>
      <dgm:spPr/>
      <dgm:t>
        <a:bodyPr/>
        <a:lstStyle/>
        <a:p>
          <a:r>
            <a:rPr lang="en-US"/>
            <a:t>Eligibility: Who can apply?</a:t>
          </a:r>
        </a:p>
      </dgm:t>
    </dgm:pt>
    <dgm:pt modelId="{C4FF86B7-3FE1-4E40-8020-A5DF59E00933}" type="parTrans" cxnId="{FE6C9070-3D2D-4EA7-90A9-9D072859360E}">
      <dgm:prSet/>
      <dgm:spPr/>
      <dgm:t>
        <a:bodyPr/>
        <a:lstStyle/>
        <a:p>
          <a:endParaRPr lang="en-US"/>
        </a:p>
      </dgm:t>
    </dgm:pt>
    <dgm:pt modelId="{CC153EE3-84D4-49EE-A410-571C5874AF48}" type="sibTrans" cxnId="{FE6C9070-3D2D-4EA7-90A9-9D072859360E}">
      <dgm:prSet/>
      <dgm:spPr/>
      <dgm:t>
        <a:bodyPr/>
        <a:lstStyle/>
        <a:p>
          <a:endParaRPr lang="en-US"/>
        </a:p>
      </dgm:t>
    </dgm:pt>
    <dgm:pt modelId="{AE0F21F0-C25E-4B4A-8D8F-A9FCD35E31DB}">
      <dgm:prSet/>
      <dgm:spPr/>
      <dgm:t>
        <a:bodyPr/>
        <a:lstStyle/>
        <a:p>
          <a:r>
            <a:rPr lang="en-US" dirty="0"/>
            <a:t>Purpose Areas: What does this grant fund?</a:t>
          </a:r>
        </a:p>
      </dgm:t>
    </dgm:pt>
    <dgm:pt modelId="{92C071F2-0878-4F1A-98A0-52CB589E4D53}" type="parTrans" cxnId="{76E5ACA1-5CE0-446F-B6DB-03EE834352A7}">
      <dgm:prSet/>
      <dgm:spPr/>
      <dgm:t>
        <a:bodyPr/>
        <a:lstStyle/>
        <a:p>
          <a:endParaRPr lang="en-US"/>
        </a:p>
      </dgm:t>
    </dgm:pt>
    <dgm:pt modelId="{47743218-83CD-4E35-9EC6-035998F50A55}" type="sibTrans" cxnId="{76E5ACA1-5CE0-446F-B6DB-03EE834352A7}">
      <dgm:prSet/>
      <dgm:spPr/>
      <dgm:t>
        <a:bodyPr/>
        <a:lstStyle/>
        <a:p>
          <a:endParaRPr lang="en-US"/>
        </a:p>
      </dgm:t>
    </dgm:pt>
    <dgm:pt modelId="{685D2B9D-82FF-4396-8FA7-68625A5B8C10}">
      <dgm:prSet/>
      <dgm:spPr/>
      <dgm:t>
        <a:bodyPr/>
        <a:lstStyle/>
        <a:p>
          <a:r>
            <a:rPr lang="en-US"/>
            <a:t>Grant Priorities: Is this grant the best fit for my project? </a:t>
          </a:r>
        </a:p>
      </dgm:t>
    </dgm:pt>
    <dgm:pt modelId="{35F25CE8-067C-4791-9183-B404DFD8063E}" type="parTrans" cxnId="{F5043BB5-6DAA-4219-A79A-B184C5E7A464}">
      <dgm:prSet/>
      <dgm:spPr/>
      <dgm:t>
        <a:bodyPr/>
        <a:lstStyle/>
        <a:p>
          <a:endParaRPr lang="en-US"/>
        </a:p>
      </dgm:t>
    </dgm:pt>
    <dgm:pt modelId="{B9338057-697A-4F15-934F-A5633166B1CA}" type="sibTrans" cxnId="{F5043BB5-6DAA-4219-A79A-B184C5E7A464}">
      <dgm:prSet/>
      <dgm:spPr/>
      <dgm:t>
        <a:bodyPr/>
        <a:lstStyle/>
        <a:p>
          <a:endParaRPr lang="en-US"/>
        </a:p>
      </dgm:t>
    </dgm:pt>
    <dgm:pt modelId="{A1176EC7-5EA9-4E4F-9AB2-61C30555F262}">
      <dgm:prSet/>
      <dgm:spPr/>
      <dgm:t>
        <a:bodyPr/>
        <a:lstStyle/>
        <a:p>
          <a:r>
            <a:rPr lang="en-US"/>
            <a:t>Allowable Expenses: What can the grant buy? </a:t>
          </a:r>
        </a:p>
      </dgm:t>
    </dgm:pt>
    <dgm:pt modelId="{6997ABE9-AE92-4F96-ABE8-7AE5EAE54032}" type="parTrans" cxnId="{E94D7FFC-E3B4-40F4-A0AD-28EA697E81BF}">
      <dgm:prSet/>
      <dgm:spPr/>
      <dgm:t>
        <a:bodyPr/>
        <a:lstStyle/>
        <a:p>
          <a:endParaRPr lang="en-US"/>
        </a:p>
      </dgm:t>
    </dgm:pt>
    <dgm:pt modelId="{8A5F123C-E9CF-4825-8326-6D5956244F3D}" type="sibTrans" cxnId="{E94D7FFC-E3B4-40F4-A0AD-28EA697E81BF}">
      <dgm:prSet/>
      <dgm:spPr/>
      <dgm:t>
        <a:bodyPr/>
        <a:lstStyle/>
        <a:p>
          <a:endParaRPr lang="en-US"/>
        </a:p>
      </dgm:t>
    </dgm:pt>
    <dgm:pt modelId="{FCE8CD16-02B5-4EBC-9EF6-0E3341079388}">
      <dgm:prSet/>
      <dgm:spPr/>
      <dgm:t>
        <a:bodyPr/>
        <a:lstStyle/>
        <a:p>
          <a:r>
            <a:rPr lang="en-US"/>
            <a:t>Allowable Activities: What can you do with the money?</a:t>
          </a:r>
        </a:p>
      </dgm:t>
    </dgm:pt>
    <dgm:pt modelId="{9BFC78EF-5A43-4ACC-948C-9EFC929896D3}" type="parTrans" cxnId="{B5600EE9-A970-4A46-AF84-88C6E41D6B22}">
      <dgm:prSet/>
      <dgm:spPr/>
      <dgm:t>
        <a:bodyPr/>
        <a:lstStyle/>
        <a:p>
          <a:endParaRPr lang="en-US"/>
        </a:p>
      </dgm:t>
    </dgm:pt>
    <dgm:pt modelId="{5566AA7A-9E08-4E9F-A166-27AA3D43B078}" type="sibTrans" cxnId="{B5600EE9-A970-4A46-AF84-88C6E41D6B22}">
      <dgm:prSet/>
      <dgm:spPr/>
      <dgm:t>
        <a:bodyPr/>
        <a:lstStyle/>
        <a:p>
          <a:endParaRPr lang="en-US"/>
        </a:p>
      </dgm:t>
    </dgm:pt>
    <dgm:pt modelId="{C4D24C3D-3054-47A6-8169-D4111D410124}">
      <dgm:prSet/>
      <dgm:spPr/>
      <dgm:t>
        <a:bodyPr/>
        <a:lstStyle/>
        <a:p>
          <a:r>
            <a:rPr lang="en-US"/>
            <a:t>Award Amount: How much is available? Sometimes anticipated award amounts are stated.</a:t>
          </a:r>
        </a:p>
      </dgm:t>
    </dgm:pt>
    <dgm:pt modelId="{52499665-304A-4668-A8A9-0875BB90291F}" type="parTrans" cxnId="{0389C330-B9D8-44C5-BF48-B6DBD7EDA113}">
      <dgm:prSet/>
      <dgm:spPr/>
      <dgm:t>
        <a:bodyPr/>
        <a:lstStyle/>
        <a:p>
          <a:endParaRPr lang="en-US"/>
        </a:p>
      </dgm:t>
    </dgm:pt>
    <dgm:pt modelId="{00CF109B-C73E-4F0E-A6F2-81F7C9F508ED}" type="sibTrans" cxnId="{0389C330-B9D8-44C5-BF48-B6DBD7EDA113}">
      <dgm:prSet/>
      <dgm:spPr/>
      <dgm:t>
        <a:bodyPr/>
        <a:lstStyle/>
        <a:p>
          <a:endParaRPr lang="en-US"/>
        </a:p>
      </dgm:t>
    </dgm:pt>
    <dgm:pt modelId="{ABBFCF56-8EDD-49BF-B66A-99CF9117615D}" type="pres">
      <dgm:prSet presAssocID="{DE78B911-1B4B-4349-BE65-DF21DE28E818}" presName="vert0" presStyleCnt="0">
        <dgm:presLayoutVars>
          <dgm:dir/>
          <dgm:animOne val="branch"/>
          <dgm:animLvl val="lvl"/>
        </dgm:presLayoutVars>
      </dgm:prSet>
      <dgm:spPr/>
    </dgm:pt>
    <dgm:pt modelId="{75EA3E19-3ABA-4703-93E6-FEC5CBC0CBFF}" type="pres">
      <dgm:prSet presAssocID="{72D7EE84-38E4-48A5-A26D-4BE09828D446}" presName="thickLine" presStyleLbl="alignNode1" presStyleIdx="0" presStyleCnt="8"/>
      <dgm:spPr/>
    </dgm:pt>
    <dgm:pt modelId="{77AF5815-6C96-4778-BE43-72448E7AA22F}" type="pres">
      <dgm:prSet presAssocID="{72D7EE84-38E4-48A5-A26D-4BE09828D446}" presName="horz1" presStyleCnt="0"/>
      <dgm:spPr/>
    </dgm:pt>
    <dgm:pt modelId="{6C4AB034-4B40-49FD-A2CB-4466F4251B2F}" type="pres">
      <dgm:prSet presAssocID="{72D7EE84-38E4-48A5-A26D-4BE09828D446}" presName="tx1" presStyleLbl="revTx" presStyleIdx="0" presStyleCnt="8"/>
      <dgm:spPr/>
    </dgm:pt>
    <dgm:pt modelId="{D35040FC-2CFD-4993-A1BB-CF123D4B1A49}" type="pres">
      <dgm:prSet presAssocID="{72D7EE84-38E4-48A5-A26D-4BE09828D446}" presName="vert1" presStyleCnt="0"/>
      <dgm:spPr/>
    </dgm:pt>
    <dgm:pt modelId="{7AB9C749-EAF9-480C-A72B-052441CFB09E}" type="pres">
      <dgm:prSet presAssocID="{A120229D-2957-43C4-8CCB-441BE9CD404D}" presName="thickLine" presStyleLbl="alignNode1" presStyleIdx="1" presStyleCnt="8"/>
      <dgm:spPr/>
    </dgm:pt>
    <dgm:pt modelId="{BA3D2372-F709-4E9B-9715-73B19DB24923}" type="pres">
      <dgm:prSet presAssocID="{A120229D-2957-43C4-8CCB-441BE9CD404D}" presName="horz1" presStyleCnt="0"/>
      <dgm:spPr/>
    </dgm:pt>
    <dgm:pt modelId="{C6F7B418-FECD-4983-B716-FD2FCB2D713E}" type="pres">
      <dgm:prSet presAssocID="{A120229D-2957-43C4-8CCB-441BE9CD404D}" presName="tx1" presStyleLbl="revTx" presStyleIdx="1" presStyleCnt="8"/>
      <dgm:spPr/>
    </dgm:pt>
    <dgm:pt modelId="{13BCFCD8-913C-485A-9456-7CEA80690054}" type="pres">
      <dgm:prSet presAssocID="{A120229D-2957-43C4-8CCB-441BE9CD404D}" presName="vert1" presStyleCnt="0"/>
      <dgm:spPr/>
    </dgm:pt>
    <dgm:pt modelId="{53EDC129-3978-4370-BEA3-08BE5A2254BA}" type="pres">
      <dgm:prSet presAssocID="{007EC374-3A2F-403F-A9EB-266E30842A1F}" presName="thickLine" presStyleLbl="alignNode1" presStyleIdx="2" presStyleCnt="8"/>
      <dgm:spPr/>
    </dgm:pt>
    <dgm:pt modelId="{F40BE5E1-6CC4-49A5-A794-3731CCB8010B}" type="pres">
      <dgm:prSet presAssocID="{007EC374-3A2F-403F-A9EB-266E30842A1F}" presName="horz1" presStyleCnt="0"/>
      <dgm:spPr/>
    </dgm:pt>
    <dgm:pt modelId="{58963D89-D521-40AF-A433-A612E776DEC9}" type="pres">
      <dgm:prSet presAssocID="{007EC374-3A2F-403F-A9EB-266E30842A1F}" presName="tx1" presStyleLbl="revTx" presStyleIdx="2" presStyleCnt="8"/>
      <dgm:spPr/>
    </dgm:pt>
    <dgm:pt modelId="{F06917F2-DCA1-40D7-BF2F-281EA24D6F5C}" type="pres">
      <dgm:prSet presAssocID="{007EC374-3A2F-403F-A9EB-266E30842A1F}" presName="vert1" presStyleCnt="0"/>
      <dgm:spPr/>
    </dgm:pt>
    <dgm:pt modelId="{89FE3F66-FC89-4D0D-8E63-30A4F821AD1B}" type="pres">
      <dgm:prSet presAssocID="{AE0F21F0-C25E-4B4A-8D8F-A9FCD35E31DB}" presName="thickLine" presStyleLbl="alignNode1" presStyleIdx="3" presStyleCnt="8"/>
      <dgm:spPr/>
    </dgm:pt>
    <dgm:pt modelId="{7D1EF879-C78B-4FB2-B761-8985E617F2B3}" type="pres">
      <dgm:prSet presAssocID="{AE0F21F0-C25E-4B4A-8D8F-A9FCD35E31DB}" presName="horz1" presStyleCnt="0"/>
      <dgm:spPr/>
    </dgm:pt>
    <dgm:pt modelId="{54DCA715-AE72-47C8-A38D-5BF786654694}" type="pres">
      <dgm:prSet presAssocID="{AE0F21F0-C25E-4B4A-8D8F-A9FCD35E31DB}" presName="tx1" presStyleLbl="revTx" presStyleIdx="3" presStyleCnt="8"/>
      <dgm:spPr/>
    </dgm:pt>
    <dgm:pt modelId="{101F8BF6-E845-457C-9108-157B150C51E2}" type="pres">
      <dgm:prSet presAssocID="{AE0F21F0-C25E-4B4A-8D8F-A9FCD35E31DB}" presName="vert1" presStyleCnt="0"/>
      <dgm:spPr/>
    </dgm:pt>
    <dgm:pt modelId="{2A9B63C3-19D9-40A2-8703-E8914F3E1E13}" type="pres">
      <dgm:prSet presAssocID="{685D2B9D-82FF-4396-8FA7-68625A5B8C10}" presName="thickLine" presStyleLbl="alignNode1" presStyleIdx="4" presStyleCnt="8"/>
      <dgm:spPr/>
    </dgm:pt>
    <dgm:pt modelId="{57AD7E2E-9D51-458C-8B4B-F89F4C8D8059}" type="pres">
      <dgm:prSet presAssocID="{685D2B9D-82FF-4396-8FA7-68625A5B8C10}" presName="horz1" presStyleCnt="0"/>
      <dgm:spPr/>
    </dgm:pt>
    <dgm:pt modelId="{944E820D-CFC7-42E2-88C7-0B0E5859EC5C}" type="pres">
      <dgm:prSet presAssocID="{685D2B9D-82FF-4396-8FA7-68625A5B8C10}" presName="tx1" presStyleLbl="revTx" presStyleIdx="4" presStyleCnt="8"/>
      <dgm:spPr/>
    </dgm:pt>
    <dgm:pt modelId="{0AD9ADFA-1863-4AA6-AD73-9F281456555F}" type="pres">
      <dgm:prSet presAssocID="{685D2B9D-82FF-4396-8FA7-68625A5B8C10}" presName="vert1" presStyleCnt="0"/>
      <dgm:spPr/>
    </dgm:pt>
    <dgm:pt modelId="{6FF953A7-6C36-4596-9EA9-D62070BD0564}" type="pres">
      <dgm:prSet presAssocID="{A1176EC7-5EA9-4E4F-9AB2-61C30555F262}" presName="thickLine" presStyleLbl="alignNode1" presStyleIdx="5" presStyleCnt="8"/>
      <dgm:spPr/>
    </dgm:pt>
    <dgm:pt modelId="{D4D1D157-33B8-4F68-BB60-4D27BB48D032}" type="pres">
      <dgm:prSet presAssocID="{A1176EC7-5EA9-4E4F-9AB2-61C30555F262}" presName="horz1" presStyleCnt="0"/>
      <dgm:spPr/>
    </dgm:pt>
    <dgm:pt modelId="{973EC489-AA97-4794-B352-59146E31BCBC}" type="pres">
      <dgm:prSet presAssocID="{A1176EC7-5EA9-4E4F-9AB2-61C30555F262}" presName="tx1" presStyleLbl="revTx" presStyleIdx="5" presStyleCnt="8"/>
      <dgm:spPr/>
    </dgm:pt>
    <dgm:pt modelId="{244099AF-8506-4319-8D2D-59A80A31D2CD}" type="pres">
      <dgm:prSet presAssocID="{A1176EC7-5EA9-4E4F-9AB2-61C30555F262}" presName="vert1" presStyleCnt="0"/>
      <dgm:spPr/>
    </dgm:pt>
    <dgm:pt modelId="{E2E95784-7FE1-4B06-8FD0-73D17B4177D9}" type="pres">
      <dgm:prSet presAssocID="{FCE8CD16-02B5-4EBC-9EF6-0E3341079388}" presName="thickLine" presStyleLbl="alignNode1" presStyleIdx="6" presStyleCnt="8"/>
      <dgm:spPr/>
    </dgm:pt>
    <dgm:pt modelId="{ABDE3E05-4C20-48DC-A8A8-79CDC1033CFB}" type="pres">
      <dgm:prSet presAssocID="{FCE8CD16-02B5-4EBC-9EF6-0E3341079388}" presName="horz1" presStyleCnt="0"/>
      <dgm:spPr/>
    </dgm:pt>
    <dgm:pt modelId="{5A1AFAAA-E659-42FB-8843-EA2F5BFB3160}" type="pres">
      <dgm:prSet presAssocID="{FCE8CD16-02B5-4EBC-9EF6-0E3341079388}" presName="tx1" presStyleLbl="revTx" presStyleIdx="6" presStyleCnt="8"/>
      <dgm:spPr/>
    </dgm:pt>
    <dgm:pt modelId="{3C1EA98D-D6B1-4EE7-AEA5-12A5493F97B3}" type="pres">
      <dgm:prSet presAssocID="{FCE8CD16-02B5-4EBC-9EF6-0E3341079388}" presName="vert1" presStyleCnt="0"/>
      <dgm:spPr/>
    </dgm:pt>
    <dgm:pt modelId="{0A2F5105-B3DD-4B1E-A23B-C34BF1F09A72}" type="pres">
      <dgm:prSet presAssocID="{C4D24C3D-3054-47A6-8169-D4111D410124}" presName="thickLine" presStyleLbl="alignNode1" presStyleIdx="7" presStyleCnt="8"/>
      <dgm:spPr/>
    </dgm:pt>
    <dgm:pt modelId="{E01785F1-052B-4623-9885-360D053AE607}" type="pres">
      <dgm:prSet presAssocID="{C4D24C3D-3054-47A6-8169-D4111D410124}" presName="horz1" presStyleCnt="0"/>
      <dgm:spPr/>
    </dgm:pt>
    <dgm:pt modelId="{DD34115D-BD01-45F8-A990-36405773A352}" type="pres">
      <dgm:prSet presAssocID="{C4D24C3D-3054-47A6-8169-D4111D410124}" presName="tx1" presStyleLbl="revTx" presStyleIdx="7" presStyleCnt="8"/>
      <dgm:spPr/>
    </dgm:pt>
    <dgm:pt modelId="{C3357588-CEB2-415E-94B2-9D69AF8ECF1D}" type="pres">
      <dgm:prSet presAssocID="{C4D24C3D-3054-47A6-8169-D4111D410124}" presName="vert1" presStyleCnt="0"/>
      <dgm:spPr/>
    </dgm:pt>
  </dgm:ptLst>
  <dgm:cxnLst>
    <dgm:cxn modelId="{182FD713-B29F-4838-B5C6-71D78989CD07}" type="presOf" srcId="{AE0F21F0-C25E-4B4A-8D8F-A9FCD35E31DB}" destId="{54DCA715-AE72-47C8-A38D-5BF786654694}" srcOrd="0" destOrd="0" presId="urn:microsoft.com/office/officeart/2008/layout/LinedList"/>
    <dgm:cxn modelId="{1D4C4F1A-F064-466D-AA43-C25B47C3816C}" type="presOf" srcId="{C4D24C3D-3054-47A6-8169-D4111D410124}" destId="{DD34115D-BD01-45F8-A990-36405773A352}" srcOrd="0" destOrd="0" presId="urn:microsoft.com/office/officeart/2008/layout/LinedList"/>
    <dgm:cxn modelId="{0389C330-B9D8-44C5-BF48-B6DBD7EDA113}" srcId="{DE78B911-1B4B-4349-BE65-DF21DE28E818}" destId="{C4D24C3D-3054-47A6-8169-D4111D410124}" srcOrd="7" destOrd="0" parTransId="{52499665-304A-4668-A8A9-0875BB90291F}" sibTransId="{00CF109B-C73E-4F0E-A6F2-81F7C9F508ED}"/>
    <dgm:cxn modelId="{FE6C9070-3D2D-4EA7-90A9-9D072859360E}" srcId="{DE78B911-1B4B-4349-BE65-DF21DE28E818}" destId="{007EC374-3A2F-403F-A9EB-266E30842A1F}" srcOrd="2" destOrd="0" parTransId="{C4FF86B7-3FE1-4E40-8020-A5DF59E00933}" sibTransId="{CC153EE3-84D4-49EE-A410-571C5874AF48}"/>
    <dgm:cxn modelId="{94534F75-2C63-41DF-A241-EE2743850A87}" type="presOf" srcId="{FCE8CD16-02B5-4EBC-9EF6-0E3341079388}" destId="{5A1AFAAA-E659-42FB-8843-EA2F5BFB3160}" srcOrd="0" destOrd="0" presId="urn:microsoft.com/office/officeart/2008/layout/LinedList"/>
    <dgm:cxn modelId="{C4A40B78-985B-45CB-AA91-DB92FCE4B342}" type="presOf" srcId="{A1176EC7-5EA9-4E4F-9AB2-61C30555F262}" destId="{973EC489-AA97-4794-B352-59146E31BCBC}" srcOrd="0" destOrd="0" presId="urn:microsoft.com/office/officeart/2008/layout/LinedList"/>
    <dgm:cxn modelId="{06A0CD83-04A6-4B85-B1D8-8D23B523EE88}" type="presOf" srcId="{DE78B911-1B4B-4349-BE65-DF21DE28E818}" destId="{ABBFCF56-8EDD-49BF-B66A-99CF9117615D}" srcOrd="0" destOrd="0" presId="urn:microsoft.com/office/officeart/2008/layout/LinedList"/>
    <dgm:cxn modelId="{76E5ACA1-5CE0-446F-B6DB-03EE834352A7}" srcId="{DE78B911-1B4B-4349-BE65-DF21DE28E818}" destId="{AE0F21F0-C25E-4B4A-8D8F-A9FCD35E31DB}" srcOrd="3" destOrd="0" parTransId="{92C071F2-0878-4F1A-98A0-52CB589E4D53}" sibTransId="{47743218-83CD-4E35-9EC6-035998F50A55}"/>
    <dgm:cxn modelId="{F5043BB5-6DAA-4219-A79A-B184C5E7A464}" srcId="{DE78B911-1B4B-4349-BE65-DF21DE28E818}" destId="{685D2B9D-82FF-4396-8FA7-68625A5B8C10}" srcOrd="4" destOrd="0" parTransId="{35F25CE8-067C-4791-9183-B404DFD8063E}" sibTransId="{B9338057-697A-4F15-934F-A5633166B1CA}"/>
    <dgm:cxn modelId="{57D34BB7-CDDE-4598-B097-F17221B81A7F}" type="presOf" srcId="{007EC374-3A2F-403F-A9EB-266E30842A1F}" destId="{58963D89-D521-40AF-A433-A612E776DEC9}" srcOrd="0" destOrd="0" presId="urn:microsoft.com/office/officeart/2008/layout/LinedList"/>
    <dgm:cxn modelId="{EFC978CF-1FF1-4E38-9971-D8DC14F926D3}" type="presOf" srcId="{685D2B9D-82FF-4396-8FA7-68625A5B8C10}" destId="{944E820D-CFC7-42E2-88C7-0B0E5859EC5C}" srcOrd="0" destOrd="0" presId="urn:microsoft.com/office/officeart/2008/layout/LinedList"/>
    <dgm:cxn modelId="{179754D5-226B-4373-984A-7F67354E3A37}" srcId="{DE78B911-1B4B-4349-BE65-DF21DE28E818}" destId="{A120229D-2957-43C4-8CCB-441BE9CD404D}" srcOrd="1" destOrd="0" parTransId="{5612F9F5-A96F-4A8F-8FD5-F36975C39A71}" sibTransId="{DA917B01-D100-4A7F-9C40-AF21E0A5AC0D}"/>
    <dgm:cxn modelId="{130B85DB-F469-4ADB-B62E-598516A7DF4A}" type="presOf" srcId="{72D7EE84-38E4-48A5-A26D-4BE09828D446}" destId="{6C4AB034-4B40-49FD-A2CB-4466F4251B2F}" srcOrd="0" destOrd="0" presId="urn:microsoft.com/office/officeart/2008/layout/LinedList"/>
    <dgm:cxn modelId="{EB88C9E2-D581-4830-8EF1-A78CD16E23D5}" type="presOf" srcId="{A120229D-2957-43C4-8CCB-441BE9CD404D}" destId="{C6F7B418-FECD-4983-B716-FD2FCB2D713E}" srcOrd="0" destOrd="0" presId="urn:microsoft.com/office/officeart/2008/layout/LinedList"/>
    <dgm:cxn modelId="{B5600EE9-A970-4A46-AF84-88C6E41D6B22}" srcId="{DE78B911-1B4B-4349-BE65-DF21DE28E818}" destId="{FCE8CD16-02B5-4EBC-9EF6-0E3341079388}" srcOrd="6" destOrd="0" parTransId="{9BFC78EF-5A43-4ACC-948C-9EFC929896D3}" sibTransId="{5566AA7A-9E08-4E9F-A166-27AA3D43B078}"/>
    <dgm:cxn modelId="{ACEA7BE9-6C93-4A3B-B7C4-8879DCE301FE}" srcId="{DE78B911-1B4B-4349-BE65-DF21DE28E818}" destId="{72D7EE84-38E4-48A5-A26D-4BE09828D446}" srcOrd="0" destOrd="0" parTransId="{FBE866F5-949B-4464-8D26-B281A7BED78C}" sibTransId="{E5B2ACDF-AF62-4BB5-ABFE-E7CC3E2C5EED}"/>
    <dgm:cxn modelId="{E94D7FFC-E3B4-40F4-A0AD-28EA697E81BF}" srcId="{DE78B911-1B4B-4349-BE65-DF21DE28E818}" destId="{A1176EC7-5EA9-4E4F-9AB2-61C30555F262}" srcOrd="5" destOrd="0" parTransId="{6997ABE9-AE92-4F96-ABE8-7AE5EAE54032}" sibTransId="{8A5F123C-E9CF-4825-8326-6D5956244F3D}"/>
    <dgm:cxn modelId="{6785F0AA-A787-489B-A901-C18DE33ABAE9}" type="presParOf" srcId="{ABBFCF56-8EDD-49BF-B66A-99CF9117615D}" destId="{75EA3E19-3ABA-4703-93E6-FEC5CBC0CBFF}" srcOrd="0" destOrd="0" presId="urn:microsoft.com/office/officeart/2008/layout/LinedList"/>
    <dgm:cxn modelId="{DFB9F507-B2AA-48A3-BF0F-017B08C5E37A}" type="presParOf" srcId="{ABBFCF56-8EDD-49BF-B66A-99CF9117615D}" destId="{77AF5815-6C96-4778-BE43-72448E7AA22F}" srcOrd="1" destOrd="0" presId="urn:microsoft.com/office/officeart/2008/layout/LinedList"/>
    <dgm:cxn modelId="{AC6E4110-F334-479F-867B-6EE3C2476393}" type="presParOf" srcId="{77AF5815-6C96-4778-BE43-72448E7AA22F}" destId="{6C4AB034-4B40-49FD-A2CB-4466F4251B2F}" srcOrd="0" destOrd="0" presId="urn:microsoft.com/office/officeart/2008/layout/LinedList"/>
    <dgm:cxn modelId="{063F7066-D548-4360-8488-EF8A694DBEF0}" type="presParOf" srcId="{77AF5815-6C96-4778-BE43-72448E7AA22F}" destId="{D35040FC-2CFD-4993-A1BB-CF123D4B1A49}" srcOrd="1" destOrd="0" presId="urn:microsoft.com/office/officeart/2008/layout/LinedList"/>
    <dgm:cxn modelId="{45C90BE3-F03E-42D5-93EF-B6F42482FBE0}" type="presParOf" srcId="{ABBFCF56-8EDD-49BF-B66A-99CF9117615D}" destId="{7AB9C749-EAF9-480C-A72B-052441CFB09E}" srcOrd="2" destOrd="0" presId="urn:microsoft.com/office/officeart/2008/layout/LinedList"/>
    <dgm:cxn modelId="{D6953149-3542-4E8C-BA1F-8F8520F2100C}" type="presParOf" srcId="{ABBFCF56-8EDD-49BF-B66A-99CF9117615D}" destId="{BA3D2372-F709-4E9B-9715-73B19DB24923}" srcOrd="3" destOrd="0" presId="urn:microsoft.com/office/officeart/2008/layout/LinedList"/>
    <dgm:cxn modelId="{29FB1639-8423-4D00-A862-FC4A6070BF2E}" type="presParOf" srcId="{BA3D2372-F709-4E9B-9715-73B19DB24923}" destId="{C6F7B418-FECD-4983-B716-FD2FCB2D713E}" srcOrd="0" destOrd="0" presId="urn:microsoft.com/office/officeart/2008/layout/LinedList"/>
    <dgm:cxn modelId="{0CD06029-ED7D-4C47-952F-4BEED508861D}" type="presParOf" srcId="{BA3D2372-F709-4E9B-9715-73B19DB24923}" destId="{13BCFCD8-913C-485A-9456-7CEA80690054}" srcOrd="1" destOrd="0" presId="urn:microsoft.com/office/officeart/2008/layout/LinedList"/>
    <dgm:cxn modelId="{82D97111-E97C-4DBB-9D32-1A44F51286E3}" type="presParOf" srcId="{ABBFCF56-8EDD-49BF-B66A-99CF9117615D}" destId="{53EDC129-3978-4370-BEA3-08BE5A2254BA}" srcOrd="4" destOrd="0" presId="urn:microsoft.com/office/officeart/2008/layout/LinedList"/>
    <dgm:cxn modelId="{026E67CE-441F-4BC8-9A0B-6855D9BCF03D}" type="presParOf" srcId="{ABBFCF56-8EDD-49BF-B66A-99CF9117615D}" destId="{F40BE5E1-6CC4-49A5-A794-3731CCB8010B}" srcOrd="5" destOrd="0" presId="urn:microsoft.com/office/officeart/2008/layout/LinedList"/>
    <dgm:cxn modelId="{569481AA-BCB3-4218-8A60-4DC9BD51A9FA}" type="presParOf" srcId="{F40BE5E1-6CC4-49A5-A794-3731CCB8010B}" destId="{58963D89-D521-40AF-A433-A612E776DEC9}" srcOrd="0" destOrd="0" presId="urn:microsoft.com/office/officeart/2008/layout/LinedList"/>
    <dgm:cxn modelId="{5175A2BB-8795-46A5-8568-FFEFCA166083}" type="presParOf" srcId="{F40BE5E1-6CC4-49A5-A794-3731CCB8010B}" destId="{F06917F2-DCA1-40D7-BF2F-281EA24D6F5C}" srcOrd="1" destOrd="0" presId="urn:microsoft.com/office/officeart/2008/layout/LinedList"/>
    <dgm:cxn modelId="{58775388-4556-42F4-811E-5C6CC36C036A}" type="presParOf" srcId="{ABBFCF56-8EDD-49BF-B66A-99CF9117615D}" destId="{89FE3F66-FC89-4D0D-8E63-30A4F821AD1B}" srcOrd="6" destOrd="0" presId="urn:microsoft.com/office/officeart/2008/layout/LinedList"/>
    <dgm:cxn modelId="{36377630-EA4C-42F5-AD94-1D7FC10F2ECE}" type="presParOf" srcId="{ABBFCF56-8EDD-49BF-B66A-99CF9117615D}" destId="{7D1EF879-C78B-4FB2-B761-8985E617F2B3}" srcOrd="7" destOrd="0" presId="urn:microsoft.com/office/officeart/2008/layout/LinedList"/>
    <dgm:cxn modelId="{2DA4BE69-AFDE-4D67-B537-CB8A366BF307}" type="presParOf" srcId="{7D1EF879-C78B-4FB2-B761-8985E617F2B3}" destId="{54DCA715-AE72-47C8-A38D-5BF786654694}" srcOrd="0" destOrd="0" presId="urn:microsoft.com/office/officeart/2008/layout/LinedList"/>
    <dgm:cxn modelId="{78EF6647-0BA0-43BF-9BF0-5A5506217AAA}" type="presParOf" srcId="{7D1EF879-C78B-4FB2-B761-8985E617F2B3}" destId="{101F8BF6-E845-457C-9108-157B150C51E2}" srcOrd="1" destOrd="0" presId="urn:microsoft.com/office/officeart/2008/layout/LinedList"/>
    <dgm:cxn modelId="{5C030EE8-171F-468F-885C-C648E605E430}" type="presParOf" srcId="{ABBFCF56-8EDD-49BF-B66A-99CF9117615D}" destId="{2A9B63C3-19D9-40A2-8703-E8914F3E1E13}" srcOrd="8" destOrd="0" presId="urn:microsoft.com/office/officeart/2008/layout/LinedList"/>
    <dgm:cxn modelId="{A6831D80-5C93-4344-A932-479880AD4C2F}" type="presParOf" srcId="{ABBFCF56-8EDD-49BF-B66A-99CF9117615D}" destId="{57AD7E2E-9D51-458C-8B4B-F89F4C8D8059}" srcOrd="9" destOrd="0" presId="urn:microsoft.com/office/officeart/2008/layout/LinedList"/>
    <dgm:cxn modelId="{C2EABD41-E08B-428E-9636-F7D7C84B9ADF}" type="presParOf" srcId="{57AD7E2E-9D51-458C-8B4B-F89F4C8D8059}" destId="{944E820D-CFC7-42E2-88C7-0B0E5859EC5C}" srcOrd="0" destOrd="0" presId="urn:microsoft.com/office/officeart/2008/layout/LinedList"/>
    <dgm:cxn modelId="{DF197EF6-6843-44E7-9B25-22EF866A4DE7}" type="presParOf" srcId="{57AD7E2E-9D51-458C-8B4B-F89F4C8D8059}" destId="{0AD9ADFA-1863-4AA6-AD73-9F281456555F}" srcOrd="1" destOrd="0" presId="urn:microsoft.com/office/officeart/2008/layout/LinedList"/>
    <dgm:cxn modelId="{041D8778-2EEB-4910-8D3F-8B6C40166E42}" type="presParOf" srcId="{ABBFCF56-8EDD-49BF-B66A-99CF9117615D}" destId="{6FF953A7-6C36-4596-9EA9-D62070BD0564}" srcOrd="10" destOrd="0" presId="urn:microsoft.com/office/officeart/2008/layout/LinedList"/>
    <dgm:cxn modelId="{7559C8EC-76BD-41BB-AD03-C74DB92E9E71}" type="presParOf" srcId="{ABBFCF56-8EDD-49BF-B66A-99CF9117615D}" destId="{D4D1D157-33B8-4F68-BB60-4D27BB48D032}" srcOrd="11" destOrd="0" presId="urn:microsoft.com/office/officeart/2008/layout/LinedList"/>
    <dgm:cxn modelId="{3F60985F-58E0-46A4-9CE0-C8424AC67740}" type="presParOf" srcId="{D4D1D157-33B8-4F68-BB60-4D27BB48D032}" destId="{973EC489-AA97-4794-B352-59146E31BCBC}" srcOrd="0" destOrd="0" presId="urn:microsoft.com/office/officeart/2008/layout/LinedList"/>
    <dgm:cxn modelId="{38B46CD4-C80B-4754-9FD2-1F6EE9B62E81}" type="presParOf" srcId="{D4D1D157-33B8-4F68-BB60-4D27BB48D032}" destId="{244099AF-8506-4319-8D2D-59A80A31D2CD}" srcOrd="1" destOrd="0" presId="urn:microsoft.com/office/officeart/2008/layout/LinedList"/>
    <dgm:cxn modelId="{DF506C72-7991-4FB6-A96B-F912D727EEEA}" type="presParOf" srcId="{ABBFCF56-8EDD-49BF-B66A-99CF9117615D}" destId="{E2E95784-7FE1-4B06-8FD0-73D17B4177D9}" srcOrd="12" destOrd="0" presId="urn:microsoft.com/office/officeart/2008/layout/LinedList"/>
    <dgm:cxn modelId="{E378538E-E015-4B09-8FDD-18634BCFD0F0}" type="presParOf" srcId="{ABBFCF56-8EDD-49BF-B66A-99CF9117615D}" destId="{ABDE3E05-4C20-48DC-A8A8-79CDC1033CFB}" srcOrd="13" destOrd="0" presId="urn:microsoft.com/office/officeart/2008/layout/LinedList"/>
    <dgm:cxn modelId="{6B2362CB-D9E0-400E-8505-D5494B9BB16F}" type="presParOf" srcId="{ABDE3E05-4C20-48DC-A8A8-79CDC1033CFB}" destId="{5A1AFAAA-E659-42FB-8843-EA2F5BFB3160}" srcOrd="0" destOrd="0" presId="urn:microsoft.com/office/officeart/2008/layout/LinedList"/>
    <dgm:cxn modelId="{002CBCE1-03A0-4EEB-ACBF-1FB164B03500}" type="presParOf" srcId="{ABDE3E05-4C20-48DC-A8A8-79CDC1033CFB}" destId="{3C1EA98D-D6B1-4EE7-AEA5-12A5493F97B3}" srcOrd="1" destOrd="0" presId="urn:microsoft.com/office/officeart/2008/layout/LinedList"/>
    <dgm:cxn modelId="{01EDFCBF-94A6-4CE6-B29E-775100AC521B}" type="presParOf" srcId="{ABBFCF56-8EDD-49BF-B66A-99CF9117615D}" destId="{0A2F5105-B3DD-4B1E-A23B-C34BF1F09A72}" srcOrd="14" destOrd="0" presId="urn:microsoft.com/office/officeart/2008/layout/LinedList"/>
    <dgm:cxn modelId="{B3D1EBFA-E4D3-4EAD-B934-521DC73F2EC4}" type="presParOf" srcId="{ABBFCF56-8EDD-49BF-B66A-99CF9117615D}" destId="{E01785F1-052B-4623-9885-360D053AE607}" srcOrd="15" destOrd="0" presId="urn:microsoft.com/office/officeart/2008/layout/LinedList"/>
    <dgm:cxn modelId="{2DE27B86-9899-4D6B-A678-AB93394BBC35}" type="presParOf" srcId="{E01785F1-052B-4623-9885-360D053AE607}" destId="{DD34115D-BD01-45F8-A990-36405773A352}" srcOrd="0" destOrd="0" presId="urn:microsoft.com/office/officeart/2008/layout/LinedList"/>
    <dgm:cxn modelId="{AD66AB6F-0ADB-4F97-8DCF-6125F9818624}" type="presParOf" srcId="{E01785F1-052B-4623-9885-360D053AE607}" destId="{C3357588-CEB2-415E-94B2-9D69AF8ECF1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FB8DB0C-B3A7-4F09-BAB0-E0301044B3FD}" type="doc">
      <dgm:prSet loTypeId="urn:microsoft.com/office/officeart/2018/5/layout/IconCircle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6AA0504-CCF7-446A-A966-E1A0B67783EE}">
      <dgm:prSet/>
      <dgm:spPr/>
      <dgm:t>
        <a:bodyPr/>
        <a:lstStyle/>
        <a:p>
          <a:pPr>
            <a:lnSpc>
              <a:spcPct val="100000"/>
            </a:lnSpc>
            <a:defRPr cap="all"/>
          </a:pPr>
          <a:r>
            <a:rPr lang="en-US"/>
            <a:t>Restrictions: What can you NOT do?</a:t>
          </a:r>
        </a:p>
      </dgm:t>
    </dgm:pt>
    <dgm:pt modelId="{4DC3277C-20BA-43B0-B60F-5BB031A6DCDD}" type="parTrans" cxnId="{8783AF42-F1BB-4D47-8228-F91078F09FCD}">
      <dgm:prSet/>
      <dgm:spPr/>
      <dgm:t>
        <a:bodyPr/>
        <a:lstStyle/>
        <a:p>
          <a:endParaRPr lang="en-US"/>
        </a:p>
      </dgm:t>
    </dgm:pt>
    <dgm:pt modelId="{7591C7ED-2C9C-4AF2-8162-89920C8DB205}" type="sibTrans" cxnId="{8783AF42-F1BB-4D47-8228-F91078F09FCD}">
      <dgm:prSet/>
      <dgm:spPr/>
      <dgm:t>
        <a:bodyPr/>
        <a:lstStyle/>
        <a:p>
          <a:endParaRPr lang="en-US"/>
        </a:p>
      </dgm:t>
    </dgm:pt>
    <dgm:pt modelId="{C2CADF6E-3AD9-4CDC-ACEA-3C50920D9BB0}">
      <dgm:prSet/>
      <dgm:spPr/>
      <dgm:t>
        <a:bodyPr/>
        <a:lstStyle/>
        <a:p>
          <a:pPr>
            <a:lnSpc>
              <a:spcPct val="100000"/>
            </a:lnSpc>
            <a:defRPr cap="all"/>
          </a:pPr>
          <a:r>
            <a:rPr lang="en-US" dirty="0"/>
            <a:t>Partnerships: What is required?</a:t>
          </a:r>
        </a:p>
      </dgm:t>
    </dgm:pt>
    <dgm:pt modelId="{4C6D12F1-2CA2-49DF-A4D8-EEC9EC5B1F5F}" type="parTrans" cxnId="{9EDC5A6C-99DD-4675-BF8B-789F2AB98556}">
      <dgm:prSet/>
      <dgm:spPr/>
      <dgm:t>
        <a:bodyPr/>
        <a:lstStyle/>
        <a:p>
          <a:endParaRPr lang="en-US"/>
        </a:p>
      </dgm:t>
    </dgm:pt>
    <dgm:pt modelId="{D94A86FA-9D66-48AE-AD70-3AECCFD859C3}" type="sibTrans" cxnId="{9EDC5A6C-99DD-4675-BF8B-789F2AB98556}">
      <dgm:prSet/>
      <dgm:spPr/>
      <dgm:t>
        <a:bodyPr/>
        <a:lstStyle/>
        <a:p>
          <a:endParaRPr lang="en-US"/>
        </a:p>
      </dgm:t>
    </dgm:pt>
    <dgm:pt modelId="{A591BE2C-7AE3-4F83-8491-6A758AF71BD7}">
      <dgm:prSet/>
      <dgm:spPr/>
      <dgm:t>
        <a:bodyPr/>
        <a:lstStyle/>
        <a:p>
          <a:pPr>
            <a:lnSpc>
              <a:spcPct val="100000"/>
            </a:lnSpc>
            <a:defRPr cap="all"/>
          </a:pPr>
          <a:r>
            <a:rPr lang="en-US" dirty="0"/>
            <a:t>Dates/Deadlines: When are the grant deadlines? When is the award period and how long is it?</a:t>
          </a:r>
        </a:p>
      </dgm:t>
    </dgm:pt>
    <dgm:pt modelId="{3FB6DD89-76BA-404D-8168-238EDF72B8AD}" type="parTrans" cxnId="{E8165218-1741-4807-BCEF-13BBBCEC92EE}">
      <dgm:prSet/>
      <dgm:spPr/>
      <dgm:t>
        <a:bodyPr/>
        <a:lstStyle/>
        <a:p>
          <a:endParaRPr lang="en-US"/>
        </a:p>
      </dgm:t>
    </dgm:pt>
    <dgm:pt modelId="{074D17BD-F3DC-46C0-B60F-E45A7AF7D26D}" type="sibTrans" cxnId="{E8165218-1741-4807-BCEF-13BBBCEC92EE}">
      <dgm:prSet/>
      <dgm:spPr/>
      <dgm:t>
        <a:bodyPr/>
        <a:lstStyle/>
        <a:p>
          <a:endParaRPr lang="en-US"/>
        </a:p>
      </dgm:t>
    </dgm:pt>
    <dgm:pt modelId="{08B2B9B9-0146-417F-8624-B93BA0EA2BE5}" type="pres">
      <dgm:prSet presAssocID="{0FB8DB0C-B3A7-4F09-BAB0-E0301044B3FD}" presName="root" presStyleCnt="0">
        <dgm:presLayoutVars>
          <dgm:dir/>
          <dgm:resizeHandles val="exact"/>
        </dgm:presLayoutVars>
      </dgm:prSet>
      <dgm:spPr/>
    </dgm:pt>
    <dgm:pt modelId="{403FD7A0-A074-4470-B5A6-C852C725135D}" type="pres">
      <dgm:prSet presAssocID="{B6AA0504-CCF7-446A-A966-E1A0B67783EE}" presName="compNode" presStyleCnt="0"/>
      <dgm:spPr/>
    </dgm:pt>
    <dgm:pt modelId="{D9075E84-809D-4A06-BD93-F18A6BE340F2}" type="pres">
      <dgm:prSet presAssocID="{B6AA0504-CCF7-446A-A966-E1A0B67783EE}" presName="iconBgRect" presStyleLbl="bgShp" presStyleIdx="0" presStyleCnt="3"/>
      <dgm:spPr/>
    </dgm:pt>
    <dgm:pt modelId="{441C303E-97A1-4338-8F6E-0D3274346C31}" type="pres">
      <dgm:prSet presAssocID="{B6AA0504-CCF7-446A-A966-E1A0B67783E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o sign"/>
        </a:ext>
      </dgm:extLst>
    </dgm:pt>
    <dgm:pt modelId="{487E7D26-B1E3-42CB-A56B-D0B60E85E098}" type="pres">
      <dgm:prSet presAssocID="{B6AA0504-CCF7-446A-A966-E1A0B67783EE}" presName="spaceRect" presStyleCnt="0"/>
      <dgm:spPr/>
    </dgm:pt>
    <dgm:pt modelId="{EB9EC136-EC45-4014-8A5C-D64CBE258F1E}" type="pres">
      <dgm:prSet presAssocID="{B6AA0504-CCF7-446A-A966-E1A0B67783EE}" presName="textRect" presStyleLbl="revTx" presStyleIdx="0" presStyleCnt="3" custLinFactNeighborX="-1809" custLinFactNeighborY="-3385">
        <dgm:presLayoutVars>
          <dgm:chMax val="1"/>
          <dgm:chPref val="1"/>
        </dgm:presLayoutVars>
      </dgm:prSet>
      <dgm:spPr/>
    </dgm:pt>
    <dgm:pt modelId="{F8DA8319-7236-41AB-A287-2AB4B80D02EA}" type="pres">
      <dgm:prSet presAssocID="{7591C7ED-2C9C-4AF2-8162-89920C8DB205}" presName="sibTrans" presStyleCnt="0"/>
      <dgm:spPr/>
    </dgm:pt>
    <dgm:pt modelId="{8310D62B-4828-4F66-A149-14509CD87BA9}" type="pres">
      <dgm:prSet presAssocID="{C2CADF6E-3AD9-4CDC-ACEA-3C50920D9BB0}" presName="compNode" presStyleCnt="0"/>
      <dgm:spPr/>
    </dgm:pt>
    <dgm:pt modelId="{250F7DFE-7936-4F04-9CFB-71B6A741A42C}" type="pres">
      <dgm:prSet presAssocID="{C2CADF6E-3AD9-4CDC-ACEA-3C50920D9BB0}" presName="iconBgRect" presStyleLbl="bgShp" presStyleIdx="1" presStyleCnt="3"/>
      <dgm:spPr/>
    </dgm:pt>
    <dgm:pt modelId="{904A0B36-8DE9-4F41-87A4-F906AC013519}" type="pres">
      <dgm:prSet presAssocID="{C2CADF6E-3AD9-4CDC-ACEA-3C50920D9BB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andshake"/>
        </a:ext>
      </dgm:extLst>
    </dgm:pt>
    <dgm:pt modelId="{8D9B1436-8E42-47D7-A775-F6425E563030}" type="pres">
      <dgm:prSet presAssocID="{C2CADF6E-3AD9-4CDC-ACEA-3C50920D9BB0}" presName="spaceRect" presStyleCnt="0"/>
      <dgm:spPr/>
    </dgm:pt>
    <dgm:pt modelId="{CA901C09-ADED-41E3-A02D-65F593C3D7F2}" type="pres">
      <dgm:prSet presAssocID="{C2CADF6E-3AD9-4CDC-ACEA-3C50920D9BB0}" presName="textRect" presStyleLbl="revTx" presStyleIdx="1" presStyleCnt="3">
        <dgm:presLayoutVars>
          <dgm:chMax val="1"/>
          <dgm:chPref val="1"/>
        </dgm:presLayoutVars>
      </dgm:prSet>
      <dgm:spPr/>
    </dgm:pt>
    <dgm:pt modelId="{C48107F8-89FA-4A52-801F-72C04F84CC76}" type="pres">
      <dgm:prSet presAssocID="{D94A86FA-9D66-48AE-AD70-3AECCFD859C3}" presName="sibTrans" presStyleCnt="0"/>
      <dgm:spPr/>
    </dgm:pt>
    <dgm:pt modelId="{E151CDC0-D5C4-41FB-BB2E-F7BB92172831}" type="pres">
      <dgm:prSet presAssocID="{A591BE2C-7AE3-4F83-8491-6A758AF71BD7}" presName="compNode" presStyleCnt="0"/>
      <dgm:spPr/>
    </dgm:pt>
    <dgm:pt modelId="{43658E17-FFF3-489B-8104-AF6EDDBE569F}" type="pres">
      <dgm:prSet presAssocID="{A591BE2C-7AE3-4F83-8491-6A758AF71BD7}" presName="iconBgRect" presStyleLbl="bgShp" presStyleIdx="2" presStyleCnt="3"/>
      <dgm:spPr/>
    </dgm:pt>
    <dgm:pt modelId="{EDCA3C91-2605-498E-AA55-04833C35FE74}" type="pres">
      <dgm:prSet presAssocID="{A591BE2C-7AE3-4F83-8491-6A758AF71BD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opwatch"/>
        </a:ext>
      </dgm:extLst>
    </dgm:pt>
    <dgm:pt modelId="{75B1DBFE-FCFA-4075-A00F-4F1F3E991906}" type="pres">
      <dgm:prSet presAssocID="{A591BE2C-7AE3-4F83-8491-6A758AF71BD7}" presName="spaceRect" presStyleCnt="0"/>
      <dgm:spPr/>
    </dgm:pt>
    <dgm:pt modelId="{9B0EFB45-F47D-4C63-B07C-AD96834EDAE4}" type="pres">
      <dgm:prSet presAssocID="{A591BE2C-7AE3-4F83-8491-6A758AF71BD7}" presName="textRect" presStyleLbl="revTx" presStyleIdx="2" presStyleCnt="3">
        <dgm:presLayoutVars>
          <dgm:chMax val="1"/>
          <dgm:chPref val="1"/>
        </dgm:presLayoutVars>
      </dgm:prSet>
      <dgm:spPr/>
    </dgm:pt>
  </dgm:ptLst>
  <dgm:cxnLst>
    <dgm:cxn modelId="{E8165218-1741-4807-BCEF-13BBBCEC92EE}" srcId="{0FB8DB0C-B3A7-4F09-BAB0-E0301044B3FD}" destId="{A591BE2C-7AE3-4F83-8491-6A758AF71BD7}" srcOrd="2" destOrd="0" parTransId="{3FB6DD89-76BA-404D-8168-238EDF72B8AD}" sibTransId="{074D17BD-F3DC-46C0-B60F-E45A7AF7D26D}"/>
    <dgm:cxn modelId="{0191D91C-914B-44DC-980A-EC989C5A9060}" type="presOf" srcId="{A591BE2C-7AE3-4F83-8491-6A758AF71BD7}" destId="{9B0EFB45-F47D-4C63-B07C-AD96834EDAE4}" srcOrd="0" destOrd="0" presId="urn:microsoft.com/office/officeart/2018/5/layout/IconCircleLabelList"/>
    <dgm:cxn modelId="{2B2C4027-506D-48A0-9AED-DDB82E18B07B}" type="presOf" srcId="{B6AA0504-CCF7-446A-A966-E1A0B67783EE}" destId="{EB9EC136-EC45-4014-8A5C-D64CBE258F1E}" srcOrd="0" destOrd="0" presId="urn:microsoft.com/office/officeart/2018/5/layout/IconCircleLabelList"/>
    <dgm:cxn modelId="{C86AA428-A567-44FB-BC39-BB4DA0545E72}" type="presOf" srcId="{C2CADF6E-3AD9-4CDC-ACEA-3C50920D9BB0}" destId="{CA901C09-ADED-41E3-A02D-65F593C3D7F2}" srcOrd="0" destOrd="0" presId="urn:microsoft.com/office/officeart/2018/5/layout/IconCircleLabelList"/>
    <dgm:cxn modelId="{8783AF42-F1BB-4D47-8228-F91078F09FCD}" srcId="{0FB8DB0C-B3A7-4F09-BAB0-E0301044B3FD}" destId="{B6AA0504-CCF7-446A-A966-E1A0B67783EE}" srcOrd="0" destOrd="0" parTransId="{4DC3277C-20BA-43B0-B60F-5BB031A6DCDD}" sibTransId="{7591C7ED-2C9C-4AF2-8162-89920C8DB205}"/>
    <dgm:cxn modelId="{9EDC5A6C-99DD-4675-BF8B-789F2AB98556}" srcId="{0FB8DB0C-B3A7-4F09-BAB0-E0301044B3FD}" destId="{C2CADF6E-3AD9-4CDC-ACEA-3C50920D9BB0}" srcOrd="1" destOrd="0" parTransId="{4C6D12F1-2CA2-49DF-A4D8-EEC9EC5B1F5F}" sibTransId="{D94A86FA-9D66-48AE-AD70-3AECCFD859C3}"/>
    <dgm:cxn modelId="{A93827DD-EBF2-41E0-9DAE-527787221422}" type="presOf" srcId="{0FB8DB0C-B3A7-4F09-BAB0-E0301044B3FD}" destId="{08B2B9B9-0146-417F-8624-B93BA0EA2BE5}" srcOrd="0" destOrd="0" presId="urn:microsoft.com/office/officeart/2018/5/layout/IconCircleLabelList"/>
    <dgm:cxn modelId="{0E9FCC35-BA80-47A3-A986-46B7F79D05C3}" type="presParOf" srcId="{08B2B9B9-0146-417F-8624-B93BA0EA2BE5}" destId="{403FD7A0-A074-4470-B5A6-C852C725135D}" srcOrd="0" destOrd="0" presId="urn:microsoft.com/office/officeart/2018/5/layout/IconCircleLabelList"/>
    <dgm:cxn modelId="{B6F6A03A-4014-4A99-A7EF-DB6757464AA3}" type="presParOf" srcId="{403FD7A0-A074-4470-B5A6-C852C725135D}" destId="{D9075E84-809D-4A06-BD93-F18A6BE340F2}" srcOrd="0" destOrd="0" presId="urn:microsoft.com/office/officeart/2018/5/layout/IconCircleLabelList"/>
    <dgm:cxn modelId="{F81B7E2D-7547-4F50-9566-4F0EF9394D84}" type="presParOf" srcId="{403FD7A0-A074-4470-B5A6-C852C725135D}" destId="{441C303E-97A1-4338-8F6E-0D3274346C31}" srcOrd="1" destOrd="0" presId="urn:microsoft.com/office/officeart/2018/5/layout/IconCircleLabelList"/>
    <dgm:cxn modelId="{C066DF27-3655-4675-8F38-FE9D1F429A1B}" type="presParOf" srcId="{403FD7A0-A074-4470-B5A6-C852C725135D}" destId="{487E7D26-B1E3-42CB-A56B-D0B60E85E098}" srcOrd="2" destOrd="0" presId="urn:microsoft.com/office/officeart/2018/5/layout/IconCircleLabelList"/>
    <dgm:cxn modelId="{3FB60530-4F4D-4144-A4B6-D1D8C990E98B}" type="presParOf" srcId="{403FD7A0-A074-4470-B5A6-C852C725135D}" destId="{EB9EC136-EC45-4014-8A5C-D64CBE258F1E}" srcOrd="3" destOrd="0" presId="urn:microsoft.com/office/officeart/2018/5/layout/IconCircleLabelList"/>
    <dgm:cxn modelId="{CA9B2954-0E28-4226-A768-FC4920103875}" type="presParOf" srcId="{08B2B9B9-0146-417F-8624-B93BA0EA2BE5}" destId="{F8DA8319-7236-41AB-A287-2AB4B80D02EA}" srcOrd="1" destOrd="0" presId="urn:microsoft.com/office/officeart/2018/5/layout/IconCircleLabelList"/>
    <dgm:cxn modelId="{4B1E8C6D-7E93-4078-ADB6-B6195074C4C6}" type="presParOf" srcId="{08B2B9B9-0146-417F-8624-B93BA0EA2BE5}" destId="{8310D62B-4828-4F66-A149-14509CD87BA9}" srcOrd="2" destOrd="0" presId="urn:microsoft.com/office/officeart/2018/5/layout/IconCircleLabelList"/>
    <dgm:cxn modelId="{369D33A3-99CA-45AC-913F-824149CCA346}" type="presParOf" srcId="{8310D62B-4828-4F66-A149-14509CD87BA9}" destId="{250F7DFE-7936-4F04-9CFB-71B6A741A42C}" srcOrd="0" destOrd="0" presId="urn:microsoft.com/office/officeart/2018/5/layout/IconCircleLabelList"/>
    <dgm:cxn modelId="{9CEAE507-86C4-40AD-8F98-F65823A8118D}" type="presParOf" srcId="{8310D62B-4828-4F66-A149-14509CD87BA9}" destId="{904A0B36-8DE9-4F41-87A4-F906AC013519}" srcOrd="1" destOrd="0" presId="urn:microsoft.com/office/officeart/2018/5/layout/IconCircleLabelList"/>
    <dgm:cxn modelId="{FDF16939-D27C-414E-ACBA-3723881D09A8}" type="presParOf" srcId="{8310D62B-4828-4F66-A149-14509CD87BA9}" destId="{8D9B1436-8E42-47D7-A775-F6425E563030}" srcOrd="2" destOrd="0" presId="urn:microsoft.com/office/officeart/2018/5/layout/IconCircleLabelList"/>
    <dgm:cxn modelId="{BF11627D-66EB-40BE-977A-284B1BDDBC26}" type="presParOf" srcId="{8310D62B-4828-4F66-A149-14509CD87BA9}" destId="{CA901C09-ADED-41E3-A02D-65F593C3D7F2}" srcOrd="3" destOrd="0" presId="urn:microsoft.com/office/officeart/2018/5/layout/IconCircleLabelList"/>
    <dgm:cxn modelId="{7625E8BB-6478-4A3F-80F1-A6382FD52E79}" type="presParOf" srcId="{08B2B9B9-0146-417F-8624-B93BA0EA2BE5}" destId="{C48107F8-89FA-4A52-801F-72C04F84CC76}" srcOrd="3" destOrd="0" presId="urn:microsoft.com/office/officeart/2018/5/layout/IconCircleLabelList"/>
    <dgm:cxn modelId="{2BC5F0C5-613D-416C-8553-BF149B4A63DA}" type="presParOf" srcId="{08B2B9B9-0146-417F-8624-B93BA0EA2BE5}" destId="{E151CDC0-D5C4-41FB-BB2E-F7BB92172831}" srcOrd="4" destOrd="0" presId="urn:microsoft.com/office/officeart/2018/5/layout/IconCircleLabelList"/>
    <dgm:cxn modelId="{2684D8FB-A9B3-4742-9566-1B2D292FB053}" type="presParOf" srcId="{E151CDC0-D5C4-41FB-BB2E-F7BB92172831}" destId="{43658E17-FFF3-489B-8104-AF6EDDBE569F}" srcOrd="0" destOrd="0" presId="urn:microsoft.com/office/officeart/2018/5/layout/IconCircleLabelList"/>
    <dgm:cxn modelId="{B746F433-4BE9-4A8C-8E10-26B004E9B1E1}" type="presParOf" srcId="{E151CDC0-D5C4-41FB-BB2E-F7BB92172831}" destId="{EDCA3C91-2605-498E-AA55-04833C35FE74}" srcOrd="1" destOrd="0" presId="urn:microsoft.com/office/officeart/2018/5/layout/IconCircleLabelList"/>
    <dgm:cxn modelId="{40CA0BF8-1137-4835-9C3B-F8F6B1E8B0A0}" type="presParOf" srcId="{E151CDC0-D5C4-41FB-BB2E-F7BB92172831}" destId="{75B1DBFE-FCFA-4075-A00F-4F1F3E991906}" srcOrd="2" destOrd="0" presId="urn:microsoft.com/office/officeart/2018/5/layout/IconCircleLabelList"/>
    <dgm:cxn modelId="{5CBEB988-2E82-460A-A83E-BC765481B117}" type="presParOf" srcId="{E151CDC0-D5C4-41FB-BB2E-F7BB92172831}" destId="{9B0EFB45-F47D-4C63-B07C-AD96834EDAE4}"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C5AFEF3-3FE5-4CD6-AE34-96B1516735D1}"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CA22713-FE49-4D90-823F-9A57C5F16838}">
      <dgm:prSet/>
      <dgm:spPr/>
      <dgm:t>
        <a:bodyPr/>
        <a:lstStyle/>
        <a:p>
          <a:r>
            <a:rPr lang="en-US"/>
            <a:t>The Problem: What is the issue or problem you are experiencing? What is the need?</a:t>
          </a:r>
        </a:p>
      </dgm:t>
    </dgm:pt>
    <dgm:pt modelId="{B4DFEAF8-6CAC-48A4-B849-95F86E574DDA}" type="parTrans" cxnId="{4F0F27B7-B2AB-4EB0-95B9-483C8F8A74BD}">
      <dgm:prSet/>
      <dgm:spPr/>
      <dgm:t>
        <a:bodyPr/>
        <a:lstStyle/>
        <a:p>
          <a:endParaRPr lang="en-US"/>
        </a:p>
      </dgm:t>
    </dgm:pt>
    <dgm:pt modelId="{ABEF41AE-4AB4-4896-95F0-4980AFAA4A51}" type="sibTrans" cxnId="{4F0F27B7-B2AB-4EB0-95B9-483C8F8A74BD}">
      <dgm:prSet/>
      <dgm:spPr/>
      <dgm:t>
        <a:bodyPr/>
        <a:lstStyle/>
        <a:p>
          <a:endParaRPr lang="en-US"/>
        </a:p>
      </dgm:t>
    </dgm:pt>
    <dgm:pt modelId="{14233753-CA8B-4CCF-BA8C-7A8221F82D1B}">
      <dgm:prSet/>
      <dgm:spPr/>
      <dgm:t>
        <a:bodyPr/>
        <a:lstStyle/>
        <a:p>
          <a:r>
            <a:rPr lang="en-US" dirty="0"/>
            <a:t>How will you fix it? Identify a solution to the problem or need. How do you know the solution will work?</a:t>
          </a:r>
        </a:p>
      </dgm:t>
    </dgm:pt>
    <dgm:pt modelId="{A6401425-5AAF-43A8-8126-82A899D04BDF}" type="parTrans" cxnId="{0349F9E5-1C41-49D6-9A38-A52B25E9631C}">
      <dgm:prSet/>
      <dgm:spPr/>
      <dgm:t>
        <a:bodyPr/>
        <a:lstStyle/>
        <a:p>
          <a:endParaRPr lang="en-US"/>
        </a:p>
      </dgm:t>
    </dgm:pt>
    <dgm:pt modelId="{1FEABB8C-92FB-46F6-9110-BC9EDF6987DF}" type="sibTrans" cxnId="{0349F9E5-1C41-49D6-9A38-A52B25E9631C}">
      <dgm:prSet/>
      <dgm:spPr/>
      <dgm:t>
        <a:bodyPr/>
        <a:lstStyle/>
        <a:p>
          <a:endParaRPr lang="en-US"/>
        </a:p>
      </dgm:t>
    </dgm:pt>
    <dgm:pt modelId="{0F3C36B0-89FB-4918-B77E-7917887F9FF0}">
      <dgm:prSet/>
      <dgm:spPr/>
      <dgm:t>
        <a:bodyPr/>
        <a:lstStyle/>
        <a:p>
          <a:r>
            <a:rPr lang="en-US"/>
            <a:t>Prove the Problem: Find data and research that demonstrates the problem or shows the need. Bring out your argumentative writing skills!</a:t>
          </a:r>
        </a:p>
      </dgm:t>
    </dgm:pt>
    <dgm:pt modelId="{413479CD-86F4-4005-AF27-1DBA9C72BD5A}" type="parTrans" cxnId="{E792DA83-38EF-40FB-8F20-E14B1E038717}">
      <dgm:prSet/>
      <dgm:spPr/>
      <dgm:t>
        <a:bodyPr/>
        <a:lstStyle/>
        <a:p>
          <a:endParaRPr lang="en-US"/>
        </a:p>
      </dgm:t>
    </dgm:pt>
    <dgm:pt modelId="{6D04834B-AE26-49D7-97F3-2EDC5E84886A}" type="sibTrans" cxnId="{E792DA83-38EF-40FB-8F20-E14B1E038717}">
      <dgm:prSet/>
      <dgm:spPr/>
      <dgm:t>
        <a:bodyPr/>
        <a:lstStyle/>
        <a:p>
          <a:endParaRPr lang="en-US"/>
        </a:p>
      </dgm:t>
    </dgm:pt>
    <dgm:pt modelId="{28BE454C-4584-4763-8EBC-04931F826879}">
      <dgm:prSet/>
      <dgm:spPr/>
      <dgm:t>
        <a:bodyPr/>
        <a:lstStyle/>
        <a:p>
          <a:r>
            <a:rPr lang="en-US"/>
            <a:t>Consider your project, how it addresses and solves the problem, and how it will work.</a:t>
          </a:r>
        </a:p>
      </dgm:t>
    </dgm:pt>
    <dgm:pt modelId="{0E070B65-8C49-49B5-A23F-EA1F30AF0B22}" type="parTrans" cxnId="{BAB20340-A14A-442A-959C-26201EBEB70D}">
      <dgm:prSet/>
      <dgm:spPr/>
      <dgm:t>
        <a:bodyPr/>
        <a:lstStyle/>
        <a:p>
          <a:endParaRPr lang="en-US"/>
        </a:p>
      </dgm:t>
    </dgm:pt>
    <dgm:pt modelId="{50E04D46-855F-4ED8-8BBC-A8E6B56A2516}" type="sibTrans" cxnId="{BAB20340-A14A-442A-959C-26201EBEB70D}">
      <dgm:prSet/>
      <dgm:spPr/>
      <dgm:t>
        <a:bodyPr/>
        <a:lstStyle/>
        <a:p>
          <a:endParaRPr lang="en-US"/>
        </a:p>
      </dgm:t>
    </dgm:pt>
    <dgm:pt modelId="{2510118C-9927-4CB2-B3BE-6DE8AC55155A}">
      <dgm:prSet/>
      <dgm:spPr/>
      <dgm:t>
        <a:bodyPr/>
        <a:lstStyle/>
        <a:p>
          <a:r>
            <a:rPr lang="en-US"/>
            <a:t>How can this project be funded?</a:t>
          </a:r>
        </a:p>
      </dgm:t>
    </dgm:pt>
    <dgm:pt modelId="{3BF2B681-8735-4988-BC65-20C18A215A65}" type="parTrans" cxnId="{8AAF6960-62AC-44A7-A21E-937285F22E33}">
      <dgm:prSet/>
      <dgm:spPr/>
      <dgm:t>
        <a:bodyPr/>
        <a:lstStyle/>
        <a:p>
          <a:endParaRPr lang="en-US"/>
        </a:p>
      </dgm:t>
    </dgm:pt>
    <dgm:pt modelId="{8A0FA078-04D2-4D52-9C49-40E7981B8E18}" type="sibTrans" cxnId="{8AAF6960-62AC-44A7-A21E-937285F22E33}">
      <dgm:prSet/>
      <dgm:spPr/>
      <dgm:t>
        <a:bodyPr/>
        <a:lstStyle/>
        <a:p>
          <a:endParaRPr lang="en-US"/>
        </a:p>
      </dgm:t>
    </dgm:pt>
    <dgm:pt modelId="{240ADBE2-6A37-4140-94FE-000C3F8B059B}" type="pres">
      <dgm:prSet presAssocID="{9C5AFEF3-3FE5-4CD6-AE34-96B1516735D1}" presName="root" presStyleCnt="0">
        <dgm:presLayoutVars>
          <dgm:dir/>
          <dgm:resizeHandles val="exact"/>
        </dgm:presLayoutVars>
      </dgm:prSet>
      <dgm:spPr/>
    </dgm:pt>
    <dgm:pt modelId="{3329A7E8-BFC9-4A83-BFAC-00312307173F}" type="pres">
      <dgm:prSet presAssocID="{7CA22713-FE49-4D90-823F-9A57C5F16838}" presName="compNode" presStyleCnt="0"/>
      <dgm:spPr/>
    </dgm:pt>
    <dgm:pt modelId="{A638ED9B-61AB-4437-9DFD-51A16D6002FA}" type="pres">
      <dgm:prSet presAssocID="{7CA22713-FE49-4D90-823F-9A57C5F16838}" presName="bgRect" presStyleLbl="bgShp" presStyleIdx="0" presStyleCnt="5"/>
      <dgm:spPr/>
    </dgm:pt>
    <dgm:pt modelId="{D8B1E61D-627A-45CB-9947-A40F1E35F9FB}" type="pres">
      <dgm:prSet presAssocID="{7CA22713-FE49-4D90-823F-9A57C5F1683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003CB7C5-C284-4BA6-86BD-F38BEE340F96}" type="pres">
      <dgm:prSet presAssocID="{7CA22713-FE49-4D90-823F-9A57C5F16838}" presName="spaceRect" presStyleCnt="0"/>
      <dgm:spPr/>
    </dgm:pt>
    <dgm:pt modelId="{FB171F96-EB93-4886-9F92-6B8946470689}" type="pres">
      <dgm:prSet presAssocID="{7CA22713-FE49-4D90-823F-9A57C5F16838}" presName="parTx" presStyleLbl="revTx" presStyleIdx="0" presStyleCnt="5">
        <dgm:presLayoutVars>
          <dgm:chMax val="0"/>
          <dgm:chPref val="0"/>
        </dgm:presLayoutVars>
      </dgm:prSet>
      <dgm:spPr/>
    </dgm:pt>
    <dgm:pt modelId="{45534C3B-BE87-47CD-9478-86385D920B93}" type="pres">
      <dgm:prSet presAssocID="{ABEF41AE-4AB4-4896-95F0-4980AFAA4A51}" presName="sibTrans" presStyleCnt="0"/>
      <dgm:spPr/>
    </dgm:pt>
    <dgm:pt modelId="{E5468808-CAB3-4263-8C17-ABF7D2F0F2E2}" type="pres">
      <dgm:prSet presAssocID="{14233753-CA8B-4CCF-BA8C-7A8221F82D1B}" presName="compNode" presStyleCnt="0"/>
      <dgm:spPr/>
    </dgm:pt>
    <dgm:pt modelId="{52084146-A258-4231-A275-503F265E9F68}" type="pres">
      <dgm:prSet presAssocID="{14233753-CA8B-4CCF-BA8C-7A8221F82D1B}" presName="bgRect" presStyleLbl="bgShp" presStyleIdx="1" presStyleCnt="5"/>
      <dgm:spPr/>
    </dgm:pt>
    <dgm:pt modelId="{734C5452-5159-443F-A3E8-D4298CD4C395}" type="pres">
      <dgm:prSet presAssocID="{14233753-CA8B-4CCF-BA8C-7A8221F82D1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ze"/>
        </a:ext>
      </dgm:extLst>
    </dgm:pt>
    <dgm:pt modelId="{DE1DA8C7-5C08-47D8-A096-44E59B3EF52C}" type="pres">
      <dgm:prSet presAssocID="{14233753-CA8B-4CCF-BA8C-7A8221F82D1B}" presName="spaceRect" presStyleCnt="0"/>
      <dgm:spPr/>
    </dgm:pt>
    <dgm:pt modelId="{F8AD5926-BCC5-4A98-BC76-32762FB0F201}" type="pres">
      <dgm:prSet presAssocID="{14233753-CA8B-4CCF-BA8C-7A8221F82D1B}" presName="parTx" presStyleLbl="revTx" presStyleIdx="1" presStyleCnt="5">
        <dgm:presLayoutVars>
          <dgm:chMax val="0"/>
          <dgm:chPref val="0"/>
        </dgm:presLayoutVars>
      </dgm:prSet>
      <dgm:spPr/>
    </dgm:pt>
    <dgm:pt modelId="{B020FFA3-D3F7-4D69-BFF0-9BD890C3744D}" type="pres">
      <dgm:prSet presAssocID="{1FEABB8C-92FB-46F6-9110-BC9EDF6987DF}" presName="sibTrans" presStyleCnt="0"/>
      <dgm:spPr/>
    </dgm:pt>
    <dgm:pt modelId="{E9F67941-555C-4A33-AC16-26DBB338C400}" type="pres">
      <dgm:prSet presAssocID="{0F3C36B0-89FB-4918-B77E-7917887F9FF0}" presName="compNode" presStyleCnt="0"/>
      <dgm:spPr/>
    </dgm:pt>
    <dgm:pt modelId="{C76CEA2E-7A79-48C7-B3CF-E960EEECD7F8}" type="pres">
      <dgm:prSet presAssocID="{0F3C36B0-89FB-4918-B77E-7917887F9FF0}" presName="bgRect" presStyleLbl="bgShp" presStyleIdx="2" presStyleCnt="5"/>
      <dgm:spPr/>
    </dgm:pt>
    <dgm:pt modelId="{0DD20BF2-C501-47D0-B130-C2EB7B5DADA6}" type="pres">
      <dgm:prSet presAssocID="{0F3C36B0-89FB-4918-B77E-7917887F9FF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erson with Idea"/>
        </a:ext>
      </dgm:extLst>
    </dgm:pt>
    <dgm:pt modelId="{9E62514B-0E42-47E9-91F7-CD278D23B648}" type="pres">
      <dgm:prSet presAssocID="{0F3C36B0-89FB-4918-B77E-7917887F9FF0}" presName="spaceRect" presStyleCnt="0"/>
      <dgm:spPr/>
    </dgm:pt>
    <dgm:pt modelId="{8EFC38BC-2463-49E1-915D-0EBE014E257C}" type="pres">
      <dgm:prSet presAssocID="{0F3C36B0-89FB-4918-B77E-7917887F9FF0}" presName="parTx" presStyleLbl="revTx" presStyleIdx="2" presStyleCnt="5">
        <dgm:presLayoutVars>
          <dgm:chMax val="0"/>
          <dgm:chPref val="0"/>
        </dgm:presLayoutVars>
      </dgm:prSet>
      <dgm:spPr/>
    </dgm:pt>
    <dgm:pt modelId="{7ADB8D7D-D6B8-4A07-BBC7-48CFB3550AB8}" type="pres">
      <dgm:prSet presAssocID="{6D04834B-AE26-49D7-97F3-2EDC5E84886A}" presName="sibTrans" presStyleCnt="0"/>
      <dgm:spPr/>
    </dgm:pt>
    <dgm:pt modelId="{58265BDC-85F0-4DF5-8CC8-422E7C8A71FE}" type="pres">
      <dgm:prSet presAssocID="{28BE454C-4584-4763-8EBC-04931F826879}" presName="compNode" presStyleCnt="0"/>
      <dgm:spPr/>
    </dgm:pt>
    <dgm:pt modelId="{7A4D7D90-AB0D-4FEC-BDBA-A15102002F66}" type="pres">
      <dgm:prSet presAssocID="{28BE454C-4584-4763-8EBC-04931F826879}" presName="bgRect" presStyleLbl="bgShp" presStyleIdx="3" presStyleCnt="5"/>
      <dgm:spPr/>
    </dgm:pt>
    <dgm:pt modelId="{890E35B0-2B03-480D-8307-BDF2C186F823}" type="pres">
      <dgm:prSet presAssocID="{28BE454C-4584-4763-8EBC-04931F82687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48084ACF-3135-4941-BE9B-CA0B377D334A}" type="pres">
      <dgm:prSet presAssocID="{28BE454C-4584-4763-8EBC-04931F826879}" presName="spaceRect" presStyleCnt="0"/>
      <dgm:spPr/>
    </dgm:pt>
    <dgm:pt modelId="{3648F096-18DA-4106-B122-732ED63228D8}" type="pres">
      <dgm:prSet presAssocID="{28BE454C-4584-4763-8EBC-04931F826879}" presName="parTx" presStyleLbl="revTx" presStyleIdx="3" presStyleCnt="5">
        <dgm:presLayoutVars>
          <dgm:chMax val="0"/>
          <dgm:chPref val="0"/>
        </dgm:presLayoutVars>
      </dgm:prSet>
      <dgm:spPr/>
    </dgm:pt>
    <dgm:pt modelId="{F33FF5F2-A753-407A-9AE5-895027A3EB9A}" type="pres">
      <dgm:prSet presAssocID="{50E04D46-855F-4ED8-8BBC-A8E6B56A2516}" presName="sibTrans" presStyleCnt="0"/>
      <dgm:spPr/>
    </dgm:pt>
    <dgm:pt modelId="{BFC1CCC5-15C8-4F51-86CB-14166B79006C}" type="pres">
      <dgm:prSet presAssocID="{2510118C-9927-4CB2-B3BE-6DE8AC55155A}" presName="compNode" presStyleCnt="0"/>
      <dgm:spPr/>
    </dgm:pt>
    <dgm:pt modelId="{20D190EF-D8E4-4AE7-B267-EFFB8443646C}" type="pres">
      <dgm:prSet presAssocID="{2510118C-9927-4CB2-B3BE-6DE8AC55155A}" presName="bgRect" presStyleLbl="bgShp" presStyleIdx="4" presStyleCnt="5"/>
      <dgm:spPr/>
    </dgm:pt>
    <dgm:pt modelId="{6643D6DC-9ABA-4E96-A745-24F6A08DF413}" type="pres">
      <dgm:prSet presAssocID="{2510118C-9927-4CB2-B3BE-6DE8AC55155A}"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Dollar"/>
        </a:ext>
      </dgm:extLst>
    </dgm:pt>
    <dgm:pt modelId="{FA5B0FA8-CB71-43C1-959A-946FC8609D8D}" type="pres">
      <dgm:prSet presAssocID="{2510118C-9927-4CB2-B3BE-6DE8AC55155A}" presName="spaceRect" presStyleCnt="0"/>
      <dgm:spPr/>
    </dgm:pt>
    <dgm:pt modelId="{E14B9A4E-1B1F-407B-9888-798E1CE16358}" type="pres">
      <dgm:prSet presAssocID="{2510118C-9927-4CB2-B3BE-6DE8AC55155A}" presName="parTx" presStyleLbl="revTx" presStyleIdx="4" presStyleCnt="5">
        <dgm:presLayoutVars>
          <dgm:chMax val="0"/>
          <dgm:chPref val="0"/>
        </dgm:presLayoutVars>
      </dgm:prSet>
      <dgm:spPr/>
    </dgm:pt>
  </dgm:ptLst>
  <dgm:cxnLst>
    <dgm:cxn modelId="{90703201-486E-43D6-A71B-F26B834C3461}" type="presOf" srcId="{0F3C36B0-89FB-4918-B77E-7917887F9FF0}" destId="{8EFC38BC-2463-49E1-915D-0EBE014E257C}" srcOrd="0" destOrd="0" presId="urn:microsoft.com/office/officeart/2018/2/layout/IconVerticalSolidList"/>
    <dgm:cxn modelId="{6AF15B21-008B-424A-9E02-E9C3862A40EE}" type="presOf" srcId="{7CA22713-FE49-4D90-823F-9A57C5F16838}" destId="{FB171F96-EB93-4886-9F92-6B8946470689}" srcOrd="0" destOrd="0" presId="urn:microsoft.com/office/officeart/2018/2/layout/IconVerticalSolidList"/>
    <dgm:cxn modelId="{BAB20340-A14A-442A-959C-26201EBEB70D}" srcId="{9C5AFEF3-3FE5-4CD6-AE34-96B1516735D1}" destId="{28BE454C-4584-4763-8EBC-04931F826879}" srcOrd="3" destOrd="0" parTransId="{0E070B65-8C49-49B5-A23F-EA1F30AF0B22}" sibTransId="{50E04D46-855F-4ED8-8BBC-A8E6B56A2516}"/>
    <dgm:cxn modelId="{8AAF6960-62AC-44A7-A21E-937285F22E33}" srcId="{9C5AFEF3-3FE5-4CD6-AE34-96B1516735D1}" destId="{2510118C-9927-4CB2-B3BE-6DE8AC55155A}" srcOrd="4" destOrd="0" parTransId="{3BF2B681-8735-4988-BC65-20C18A215A65}" sibTransId="{8A0FA078-04D2-4D52-9C49-40E7981B8E18}"/>
    <dgm:cxn modelId="{AB9ADF57-92E1-45BA-B32B-8FFADC73BF13}" type="presOf" srcId="{28BE454C-4584-4763-8EBC-04931F826879}" destId="{3648F096-18DA-4106-B122-732ED63228D8}" srcOrd="0" destOrd="0" presId="urn:microsoft.com/office/officeart/2018/2/layout/IconVerticalSolidList"/>
    <dgm:cxn modelId="{0445CA59-55CB-476B-A1BB-2882BBC469B8}" type="presOf" srcId="{9C5AFEF3-3FE5-4CD6-AE34-96B1516735D1}" destId="{240ADBE2-6A37-4140-94FE-000C3F8B059B}" srcOrd="0" destOrd="0" presId="urn:microsoft.com/office/officeart/2018/2/layout/IconVerticalSolidList"/>
    <dgm:cxn modelId="{E792DA83-38EF-40FB-8F20-E14B1E038717}" srcId="{9C5AFEF3-3FE5-4CD6-AE34-96B1516735D1}" destId="{0F3C36B0-89FB-4918-B77E-7917887F9FF0}" srcOrd="2" destOrd="0" parTransId="{413479CD-86F4-4005-AF27-1DBA9C72BD5A}" sibTransId="{6D04834B-AE26-49D7-97F3-2EDC5E84886A}"/>
    <dgm:cxn modelId="{A573FB99-C7E4-43FC-BB57-ED78FB547D13}" type="presOf" srcId="{14233753-CA8B-4CCF-BA8C-7A8221F82D1B}" destId="{F8AD5926-BCC5-4A98-BC76-32762FB0F201}" srcOrd="0" destOrd="0" presId="urn:microsoft.com/office/officeart/2018/2/layout/IconVerticalSolidList"/>
    <dgm:cxn modelId="{4F0F27B7-B2AB-4EB0-95B9-483C8F8A74BD}" srcId="{9C5AFEF3-3FE5-4CD6-AE34-96B1516735D1}" destId="{7CA22713-FE49-4D90-823F-9A57C5F16838}" srcOrd="0" destOrd="0" parTransId="{B4DFEAF8-6CAC-48A4-B849-95F86E574DDA}" sibTransId="{ABEF41AE-4AB4-4896-95F0-4980AFAA4A51}"/>
    <dgm:cxn modelId="{0349F9E5-1C41-49D6-9A38-A52B25E9631C}" srcId="{9C5AFEF3-3FE5-4CD6-AE34-96B1516735D1}" destId="{14233753-CA8B-4CCF-BA8C-7A8221F82D1B}" srcOrd="1" destOrd="0" parTransId="{A6401425-5AAF-43A8-8126-82A899D04BDF}" sibTransId="{1FEABB8C-92FB-46F6-9110-BC9EDF6987DF}"/>
    <dgm:cxn modelId="{5EA720E9-2A4F-49FC-B254-32929B78BB73}" type="presOf" srcId="{2510118C-9927-4CB2-B3BE-6DE8AC55155A}" destId="{E14B9A4E-1B1F-407B-9888-798E1CE16358}" srcOrd="0" destOrd="0" presId="urn:microsoft.com/office/officeart/2018/2/layout/IconVerticalSolidList"/>
    <dgm:cxn modelId="{B963396E-C84E-45E6-A4FB-799068DCF020}" type="presParOf" srcId="{240ADBE2-6A37-4140-94FE-000C3F8B059B}" destId="{3329A7E8-BFC9-4A83-BFAC-00312307173F}" srcOrd="0" destOrd="0" presId="urn:microsoft.com/office/officeart/2018/2/layout/IconVerticalSolidList"/>
    <dgm:cxn modelId="{70A1C563-C2F1-493E-AE65-C03A82AC3726}" type="presParOf" srcId="{3329A7E8-BFC9-4A83-BFAC-00312307173F}" destId="{A638ED9B-61AB-4437-9DFD-51A16D6002FA}" srcOrd="0" destOrd="0" presId="urn:microsoft.com/office/officeart/2018/2/layout/IconVerticalSolidList"/>
    <dgm:cxn modelId="{9F03AA43-EE68-4149-ADB4-2E419A569343}" type="presParOf" srcId="{3329A7E8-BFC9-4A83-BFAC-00312307173F}" destId="{D8B1E61D-627A-45CB-9947-A40F1E35F9FB}" srcOrd="1" destOrd="0" presId="urn:microsoft.com/office/officeart/2018/2/layout/IconVerticalSolidList"/>
    <dgm:cxn modelId="{5A6CE3E9-4D15-4181-89BE-319636A31CA6}" type="presParOf" srcId="{3329A7E8-BFC9-4A83-BFAC-00312307173F}" destId="{003CB7C5-C284-4BA6-86BD-F38BEE340F96}" srcOrd="2" destOrd="0" presId="urn:microsoft.com/office/officeart/2018/2/layout/IconVerticalSolidList"/>
    <dgm:cxn modelId="{C11BA624-24C5-46BC-B23F-9404B1682C79}" type="presParOf" srcId="{3329A7E8-BFC9-4A83-BFAC-00312307173F}" destId="{FB171F96-EB93-4886-9F92-6B8946470689}" srcOrd="3" destOrd="0" presId="urn:microsoft.com/office/officeart/2018/2/layout/IconVerticalSolidList"/>
    <dgm:cxn modelId="{3233206B-6392-4C65-8E03-70D94B535640}" type="presParOf" srcId="{240ADBE2-6A37-4140-94FE-000C3F8B059B}" destId="{45534C3B-BE87-47CD-9478-86385D920B93}" srcOrd="1" destOrd="0" presId="urn:microsoft.com/office/officeart/2018/2/layout/IconVerticalSolidList"/>
    <dgm:cxn modelId="{AF14812B-3C07-49C9-8DD9-D521A00FF633}" type="presParOf" srcId="{240ADBE2-6A37-4140-94FE-000C3F8B059B}" destId="{E5468808-CAB3-4263-8C17-ABF7D2F0F2E2}" srcOrd="2" destOrd="0" presId="urn:microsoft.com/office/officeart/2018/2/layout/IconVerticalSolidList"/>
    <dgm:cxn modelId="{490568E8-4C8B-4C0F-A585-5C8E0B6BCCC4}" type="presParOf" srcId="{E5468808-CAB3-4263-8C17-ABF7D2F0F2E2}" destId="{52084146-A258-4231-A275-503F265E9F68}" srcOrd="0" destOrd="0" presId="urn:microsoft.com/office/officeart/2018/2/layout/IconVerticalSolidList"/>
    <dgm:cxn modelId="{1BBBF98E-EA49-4382-BEB1-577B8644BB45}" type="presParOf" srcId="{E5468808-CAB3-4263-8C17-ABF7D2F0F2E2}" destId="{734C5452-5159-443F-A3E8-D4298CD4C395}" srcOrd="1" destOrd="0" presId="urn:microsoft.com/office/officeart/2018/2/layout/IconVerticalSolidList"/>
    <dgm:cxn modelId="{8A6E1002-07FD-44DF-9D8E-713490FD3392}" type="presParOf" srcId="{E5468808-CAB3-4263-8C17-ABF7D2F0F2E2}" destId="{DE1DA8C7-5C08-47D8-A096-44E59B3EF52C}" srcOrd="2" destOrd="0" presId="urn:microsoft.com/office/officeart/2018/2/layout/IconVerticalSolidList"/>
    <dgm:cxn modelId="{36FA7159-E1C2-437A-8876-A8640D523B86}" type="presParOf" srcId="{E5468808-CAB3-4263-8C17-ABF7D2F0F2E2}" destId="{F8AD5926-BCC5-4A98-BC76-32762FB0F201}" srcOrd="3" destOrd="0" presId="urn:microsoft.com/office/officeart/2018/2/layout/IconVerticalSolidList"/>
    <dgm:cxn modelId="{81E38E53-E320-4000-A7EE-1527F7BF4058}" type="presParOf" srcId="{240ADBE2-6A37-4140-94FE-000C3F8B059B}" destId="{B020FFA3-D3F7-4D69-BFF0-9BD890C3744D}" srcOrd="3" destOrd="0" presId="urn:microsoft.com/office/officeart/2018/2/layout/IconVerticalSolidList"/>
    <dgm:cxn modelId="{E051A76F-5455-4374-8997-14140DA8652F}" type="presParOf" srcId="{240ADBE2-6A37-4140-94FE-000C3F8B059B}" destId="{E9F67941-555C-4A33-AC16-26DBB338C400}" srcOrd="4" destOrd="0" presId="urn:microsoft.com/office/officeart/2018/2/layout/IconVerticalSolidList"/>
    <dgm:cxn modelId="{F0245B48-2FAF-4520-A3BE-52389F49DBAF}" type="presParOf" srcId="{E9F67941-555C-4A33-AC16-26DBB338C400}" destId="{C76CEA2E-7A79-48C7-B3CF-E960EEECD7F8}" srcOrd="0" destOrd="0" presId="urn:microsoft.com/office/officeart/2018/2/layout/IconVerticalSolidList"/>
    <dgm:cxn modelId="{5FBF8BC4-400A-4587-9C59-3C020067E62E}" type="presParOf" srcId="{E9F67941-555C-4A33-AC16-26DBB338C400}" destId="{0DD20BF2-C501-47D0-B130-C2EB7B5DADA6}" srcOrd="1" destOrd="0" presId="urn:microsoft.com/office/officeart/2018/2/layout/IconVerticalSolidList"/>
    <dgm:cxn modelId="{A51A53CD-A69E-4155-B904-C0B9AB997843}" type="presParOf" srcId="{E9F67941-555C-4A33-AC16-26DBB338C400}" destId="{9E62514B-0E42-47E9-91F7-CD278D23B648}" srcOrd="2" destOrd="0" presId="urn:microsoft.com/office/officeart/2018/2/layout/IconVerticalSolidList"/>
    <dgm:cxn modelId="{1AA93D85-B3F5-4109-B3E1-802AAFD87F35}" type="presParOf" srcId="{E9F67941-555C-4A33-AC16-26DBB338C400}" destId="{8EFC38BC-2463-49E1-915D-0EBE014E257C}" srcOrd="3" destOrd="0" presId="urn:microsoft.com/office/officeart/2018/2/layout/IconVerticalSolidList"/>
    <dgm:cxn modelId="{F6DDFFD0-3D46-49BA-AB47-3F7781E239CE}" type="presParOf" srcId="{240ADBE2-6A37-4140-94FE-000C3F8B059B}" destId="{7ADB8D7D-D6B8-4A07-BBC7-48CFB3550AB8}" srcOrd="5" destOrd="0" presId="urn:microsoft.com/office/officeart/2018/2/layout/IconVerticalSolidList"/>
    <dgm:cxn modelId="{9634C0BC-8537-4F15-B1A2-8FF7ECC3D569}" type="presParOf" srcId="{240ADBE2-6A37-4140-94FE-000C3F8B059B}" destId="{58265BDC-85F0-4DF5-8CC8-422E7C8A71FE}" srcOrd="6" destOrd="0" presId="urn:microsoft.com/office/officeart/2018/2/layout/IconVerticalSolidList"/>
    <dgm:cxn modelId="{7FC851B3-4407-4455-AC05-2DBEA9CA862C}" type="presParOf" srcId="{58265BDC-85F0-4DF5-8CC8-422E7C8A71FE}" destId="{7A4D7D90-AB0D-4FEC-BDBA-A15102002F66}" srcOrd="0" destOrd="0" presId="urn:microsoft.com/office/officeart/2018/2/layout/IconVerticalSolidList"/>
    <dgm:cxn modelId="{2B4B0A14-496E-4A66-9EBE-174E86C6F97C}" type="presParOf" srcId="{58265BDC-85F0-4DF5-8CC8-422E7C8A71FE}" destId="{890E35B0-2B03-480D-8307-BDF2C186F823}" srcOrd="1" destOrd="0" presId="urn:microsoft.com/office/officeart/2018/2/layout/IconVerticalSolidList"/>
    <dgm:cxn modelId="{C3DA911B-51B3-4D33-A742-E8F955969E95}" type="presParOf" srcId="{58265BDC-85F0-4DF5-8CC8-422E7C8A71FE}" destId="{48084ACF-3135-4941-BE9B-CA0B377D334A}" srcOrd="2" destOrd="0" presId="urn:microsoft.com/office/officeart/2018/2/layout/IconVerticalSolidList"/>
    <dgm:cxn modelId="{B64B595A-588F-40A1-B2AA-AECEEB3600C4}" type="presParOf" srcId="{58265BDC-85F0-4DF5-8CC8-422E7C8A71FE}" destId="{3648F096-18DA-4106-B122-732ED63228D8}" srcOrd="3" destOrd="0" presId="urn:microsoft.com/office/officeart/2018/2/layout/IconVerticalSolidList"/>
    <dgm:cxn modelId="{77324236-0578-4B77-B8F0-B194D06801B4}" type="presParOf" srcId="{240ADBE2-6A37-4140-94FE-000C3F8B059B}" destId="{F33FF5F2-A753-407A-9AE5-895027A3EB9A}" srcOrd="7" destOrd="0" presId="urn:microsoft.com/office/officeart/2018/2/layout/IconVerticalSolidList"/>
    <dgm:cxn modelId="{EA57925D-7A34-4F62-A849-CEA7B8B3699F}" type="presParOf" srcId="{240ADBE2-6A37-4140-94FE-000C3F8B059B}" destId="{BFC1CCC5-15C8-4F51-86CB-14166B79006C}" srcOrd="8" destOrd="0" presId="urn:microsoft.com/office/officeart/2018/2/layout/IconVerticalSolidList"/>
    <dgm:cxn modelId="{9B3A79E1-FD99-4B08-A256-2076C97798AF}" type="presParOf" srcId="{BFC1CCC5-15C8-4F51-86CB-14166B79006C}" destId="{20D190EF-D8E4-4AE7-B267-EFFB8443646C}" srcOrd="0" destOrd="0" presId="urn:microsoft.com/office/officeart/2018/2/layout/IconVerticalSolidList"/>
    <dgm:cxn modelId="{8E320510-661A-4283-BEE5-E82F29D534CC}" type="presParOf" srcId="{BFC1CCC5-15C8-4F51-86CB-14166B79006C}" destId="{6643D6DC-9ABA-4E96-A745-24F6A08DF413}" srcOrd="1" destOrd="0" presId="urn:microsoft.com/office/officeart/2018/2/layout/IconVerticalSolidList"/>
    <dgm:cxn modelId="{E2808FD2-B4E8-4519-8DD2-F57DC351485F}" type="presParOf" srcId="{BFC1CCC5-15C8-4F51-86CB-14166B79006C}" destId="{FA5B0FA8-CB71-43C1-959A-946FC8609D8D}" srcOrd="2" destOrd="0" presId="urn:microsoft.com/office/officeart/2018/2/layout/IconVerticalSolidList"/>
    <dgm:cxn modelId="{1585E755-AFA9-43B5-A568-37020309D5E8}" type="presParOf" srcId="{BFC1CCC5-15C8-4F51-86CB-14166B79006C}" destId="{E14B9A4E-1B1F-407B-9888-798E1CE1635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4874CB-9B70-4EE2-BDB6-1A670B5C2FB5}"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9AC969FA-9121-4A33-AC45-7C6DB53A69F5}">
      <dgm:prSet/>
      <dgm:spPr>
        <a:solidFill>
          <a:schemeClr val="accent3">
            <a:lumMod val="40000"/>
            <a:lumOff val="60000"/>
          </a:schemeClr>
        </a:solidFill>
      </dgm:spPr>
      <dgm:t>
        <a:bodyPr/>
        <a:lstStyle/>
        <a:p>
          <a:r>
            <a:rPr lang="en-US" b="1" dirty="0">
              <a:solidFill>
                <a:schemeClr val="bg1">
                  <a:lumMod val="95000"/>
                  <a:lumOff val="5000"/>
                </a:schemeClr>
              </a:solidFill>
            </a:rPr>
            <a:t>UCR Reports: </a:t>
          </a:r>
          <a:r>
            <a:rPr lang="en-US" dirty="0">
              <a:solidFill>
                <a:schemeClr val="bg1">
                  <a:lumMod val="95000"/>
                  <a:lumOff val="5000"/>
                </a:schemeClr>
              </a:solidFill>
            </a:rPr>
            <a:t>https://osbi.ok.gov/publications/crime-statistics also </a:t>
          </a:r>
          <a:r>
            <a:rPr lang="en-US" dirty="0">
              <a:solidFill>
                <a:schemeClr val="bg1">
                  <a:lumMod val="95000"/>
                  <a:lumOff val="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https://www.fbi.gov/services/cjis/ucr/publications#Other-Reports</a:t>
          </a:r>
          <a:r>
            <a:rPr lang="en-US" dirty="0">
              <a:solidFill>
                <a:schemeClr val="bg1">
                  <a:lumMod val="95000"/>
                  <a:lumOff val="5000"/>
                </a:schemeClr>
              </a:solidFill>
            </a:rPr>
            <a:t>  </a:t>
          </a:r>
        </a:p>
      </dgm:t>
    </dgm:pt>
    <dgm:pt modelId="{2F5F4EE5-D08E-4ED6-A68C-23BA648B4EC3}" type="parTrans" cxnId="{46726CDE-CE96-4319-9612-A9BAB79EAC17}">
      <dgm:prSet/>
      <dgm:spPr/>
      <dgm:t>
        <a:bodyPr/>
        <a:lstStyle/>
        <a:p>
          <a:endParaRPr lang="en-US"/>
        </a:p>
      </dgm:t>
    </dgm:pt>
    <dgm:pt modelId="{D70F5E43-7EBB-4F6C-8A39-667F041900D4}" type="sibTrans" cxnId="{46726CDE-CE96-4319-9612-A9BAB79EAC17}">
      <dgm:prSet/>
      <dgm:spPr/>
      <dgm:t>
        <a:bodyPr/>
        <a:lstStyle/>
        <a:p>
          <a:endParaRPr lang="en-US"/>
        </a:p>
      </dgm:t>
    </dgm:pt>
    <dgm:pt modelId="{1F3320CE-66A2-4F7C-84E1-D019C6615074}">
      <dgm:prSet/>
      <dgm:spPr>
        <a:solidFill>
          <a:schemeClr val="accent3">
            <a:lumMod val="40000"/>
            <a:lumOff val="60000"/>
          </a:schemeClr>
        </a:solidFill>
      </dgm:spPr>
      <dgm:t>
        <a:bodyPr/>
        <a:lstStyle/>
        <a:p>
          <a:r>
            <a:rPr lang="en-US" b="1" dirty="0">
              <a:solidFill>
                <a:schemeClr val="bg1">
                  <a:lumMod val="95000"/>
                  <a:lumOff val="5000"/>
                </a:schemeClr>
              </a:solidFill>
            </a:rPr>
            <a:t>FBI Crime Data Explorer: </a:t>
          </a:r>
          <a:r>
            <a:rPr lang="en-US" dirty="0">
              <a:solidFill>
                <a:schemeClr val="bg1">
                  <a:lumMod val="95000"/>
                  <a:lumOff val="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https://crime-data-explorer.app.cloud.gov/pages/home</a:t>
          </a:r>
          <a:r>
            <a:rPr lang="en-US" dirty="0">
              <a:solidFill>
                <a:schemeClr val="bg1">
                  <a:lumMod val="95000"/>
                  <a:lumOff val="5000"/>
                </a:schemeClr>
              </a:solidFill>
            </a:rPr>
            <a:t> </a:t>
          </a:r>
        </a:p>
      </dgm:t>
    </dgm:pt>
    <dgm:pt modelId="{15684D3A-1799-4811-8E45-E9571DE3C18B}" type="parTrans" cxnId="{DD280D73-FEE2-470A-8954-F7C679E413D6}">
      <dgm:prSet/>
      <dgm:spPr/>
      <dgm:t>
        <a:bodyPr/>
        <a:lstStyle/>
        <a:p>
          <a:endParaRPr lang="en-US"/>
        </a:p>
      </dgm:t>
    </dgm:pt>
    <dgm:pt modelId="{B6D17219-113A-4BF6-A296-133681C1E0BC}" type="sibTrans" cxnId="{DD280D73-FEE2-470A-8954-F7C679E413D6}">
      <dgm:prSet/>
      <dgm:spPr/>
      <dgm:t>
        <a:bodyPr/>
        <a:lstStyle/>
        <a:p>
          <a:endParaRPr lang="en-US"/>
        </a:p>
      </dgm:t>
    </dgm:pt>
    <dgm:pt modelId="{159B5BC4-6BDE-46DB-9C16-A94C607F93B9}">
      <dgm:prSet/>
      <dgm:spPr>
        <a:solidFill>
          <a:schemeClr val="accent3">
            <a:lumMod val="40000"/>
            <a:lumOff val="60000"/>
          </a:schemeClr>
        </a:solidFill>
      </dgm:spPr>
      <dgm:t>
        <a:bodyPr/>
        <a:lstStyle/>
        <a:p>
          <a:r>
            <a:rPr lang="en-US" b="1" dirty="0">
              <a:solidFill>
                <a:schemeClr val="bg1">
                  <a:lumMod val="95000"/>
                  <a:lumOff val="5000"/>
                </a:schemeClr>
              </a:solidFill>
            </a:rPr>
            <a:t>Public Record websites: </a:t>
          </a:r>
          <a:r>
            <a:rPr lang="en-US" dirty="0">
              <a:solidFill>
                <a:schemeClr val="bg1">
                  <a:lumMod val="95000"/>
                  <a:lumOff val="5000"/>
                </a:schemeClr>
              </a:solidFill>
              <a:hlinkClick xmlns:r="http://schemas.openxmlformats.org/officeDocument/2006/relationships" r:id="rId3">
                <a:extLst>
                  <a:ext uri="{A12FA001-AC4F-418D-AE19-62706E023703}">
                    <ahyp:hlinkClr xmlns:ahyp="http://schemas.microsoft.com/office/drawing/2018/hyperlinkcolor" val="tx"/>
                  </a:ext>
                </a:extLst>
              </a:hlinkClick>
            </a:rPr>
            <a:t>www.oscn.net</a:t>
          </a:r>
          <a:r>
            <a:rPr lang="en-US" dirty="0">
              <a:solidFill>
                <a:schemeClr val="bg1">
                  <a:lumMod val="95000"/>
                  <a:lumOff val="5000"/>
                </a:schemeClr>
              </a:solidFill>
            </a:rPr>
            <a:t> </a:t>
          </a:r>
        </a:p>
      </dgm:t>
    </dgm:pt>
    <dgm:pt modelId="{748821B8-3425-4C52-B887-D656BEF3F4CD}" type="parTrans" cxnId="{24750043-69B7-4A10-8D51-F5AD64423F92}">
      <dgm:prSet/>
      <dgm:spPr/>
      <dgm:t>
        <a:bodyPr/>
        <a:lstStyle/>
        <a:p>
          <a:endParaRPr lang="en-US"/>
        </a:p>
      </dgm:t>
    </dgm:pt>
    <dgm:pt modelId="{E4991E5F-038A-45EB-B3CC-B4F990ACCC05}" type="sibTrans" cxnId="{24750043-69B7-4A10-8D51-F5AD64423F92}">
      <dgm:prSet/>
      <dgm:spPr/>
      <dgm:t>
        <a:bodyPr/>
        <a:lstStyle/>
        <a:p>
          <a:endParaRPr lang="en-US"/>
        </a:p>
      </dgm:t>
    </dgm:pt>
    <dgm:pt modelId="{86F5FFA4-50AF-4848-BAA9-611DDADC7B69}">
      <dgm:prSet/>
      <dgm:spPr>
        <a:solidFill>
          <a:schemeClr val="accent3">
            <a:lumMod val="40000"/>
            <a:lumOff val="60000"/>
          </a:schemeClr>
        </a:solidFill>
      </dgm:spPr>
      <dgm:t>
        <a:bodyPr/>
        <a:lstStyle/>
        <a:p>
          <a:r>
            <a:rPr lang="en-US" b="1" dirty="0">
              <a:solidFill>
                <a:schemeClr val="bg1">
                  <a:lumMod val="95000"/>
                  <a:lumOff val="5000"/>
                </a:schemeClr>
              </a:solidFill>
            </a:rPr>
            <a:t>OBN:  </a:t>
          </a:r>
          <a:r>
            <a:rPr lang="en-US" dirty="0">
              <a:solidFill>
                <a:schemeClr val="bg1">
                  <a:lumMod val="95000"/>
                  <a:lumOff val="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https://www.obndd.ok.gov/news-and-publications/publications/drug-threat-assessments</a:t>
          </a:r>
          <a:r>
            <a:rPr lang="en-US" dirty="0">
              <a:solidFill>
                <a:schemeClr val="bg1">
                  <a:lumMod val="95000"/>
                  <a:lumOff val="5000"/>
                </a:schemeClr>
              </a:solidFill>
            </a:rPr>
            <a:t>  </a:t>
          </a:r>
        </a:p>
      </dgm:t>
    </dgm:pt>
    <dgm:pt modelId="{87B48BD4-8770-4F32-A7E6-C9F558AB94F9}" type="parTrans" cxnId="{9D791EDA-4007-4CCB-AB17-A6ACECBC8843}">
      <dgm:prSet/>
      <dgm:spPr/>
      <dgm:t>
        <a:bodyPr/>
        <a:lstStyle/>
        <a:p>
          <a:endParaRPr lang="en-US"/>
        </a:p>
      </dgm:t>
    </dgm:pt>
    <dgm:pt modelId="{69D27857-3876-49BF-A16D-F38612721DE2}" type="sibTrans" cxnId="{9D791EDA-4007-4CCB-AB17-A6ACECBC8843}">
      <dgm:prSet/>
      <dgm:spPr/>
      <dgm:t>
        <a:bodyPr/>
        <a:lstStyle/>
        <a:p>
          <a:endParaRPr lang="en-US"/>
        </a:p>
      </dgm:t>
    </dgm:pt>
    <dgm:pt modelId="{91A4EED7-9795-4669-A724-189D10E2DF55}">
      <dgm:prSet/>
      <dgm:spPr>
        <a:solidFill>
          <a:schemeClr val="accent3">
            <a:lumMod val="40000"/>
            <a:lumOff val="60000"/>
          </a:schemeClr>
        </a:solidFill>
      </dgm:spPr>
      <dgm:t>
        <a:bodyPr/>
        <a:lstStyle/>
        <a:p>
          <a:r>
            <a:rPr lang="en-US" dirty="0">
              <a:solidFill>
                <a:schemeClr val="bg1">
                  <a:lumMod val="95000"/>
                  <a:lumOff val="5000"/>
                </a:schemeClr>
              </a:solidFill>
            </a:rPr>
            <a:t>Your local police/sheriff dept. website or records, crime analysts in your area</a:t>
          </a:r>
        </a:p>
      </dgm:t>
    </dgm:pt>
    <dgm:pt modelId="{D45CEEAE-281F-466D-9860-24358C51450A}" type="parTrans" cxnId="{AE390739-217D-472C-B373-7401ABC5235D}">
      <dgm:prSet/>
      <dgm:spPr/>
      <dgm:t>
        <a:bodyPr/>
        <a:lstStyle/>
        <a:p>
          <a:endParaRPr lang="en-US"/>
        </a:p>
      </dgm:t>
    </dgm:pt>
    <dgm:pt modelId="{30D9EB11-9D1B-470C-8937-C4994504E415}" type="sibTrans" cxnId="{AE390739-217D-472C-B373-7401ABC5235D}">
      <dgm:prSet/>
      <dgm:spPr/>
      <dgm:t>
        <a:bodyPr/>
        <a:lstStyle/>
        <a:p>
          <a:endParaRPr lang="en-US"/>
        </a:p>
      </dgm:t>
    </dgm:pt>
    <dgm:pt modelId="{F4AFFBEC-E5FD-494D-B391-3105D784C510}">
      <dgm:prSet/>
      <dgm:spPr>
        <a:solidFill>
          <a:schemeClr val="accent3">
            <a:lumMod val="40000"/>
            <a:lumOff val="60000"/>
          </a:schemeClr>
        </a:solidFill>
      </dgm:spPr>
      <dgm:t>
        <a:bodyPr/>
        <a:lstStyle/>
        <a:p>
          <a:r>
            <a:rPr lang="en-US" dirty="0">
              <a:solidFill>
                <a:schemeClr val="bg1">
                  <a:lumMod val="95000"/>
                  <a:lumOff val="5000"/>
                </a:schemeClr>
              </a:solidFill>
            </a:rPr>
            <a:t>Ask for help from other agencies/contacts/organizations</a:t>
          </a:r>
        </a:p>
      </dgm:t>
    </dgm:pt>
    <dgm:pt modelId="{B81BD6D3-44DF-4DF4-9727-9C2D32E764F5}" type="parTrans" cxnId="{41B3B324-BF9B-4ABF-90C5-8E2B6821ED68}">
      <dgm:prSet/>
      <dgm:spPr/>
      <dgm:t>
        <a:bodyPr/>
        <a:lstStyle/>
        <a:p>
          <a:endParaRPr lang="en-US"/>
        </a:p>
      </dgm:t>
    </dgm:pt>
    <dgm:pt modelId="{228DF188-4A0A-4215-B995-904B0A761C55}" type="sibTrans" cxnId="{41B3B324-BF9B-4ABF-90C5-8E2B6821ED68}">
      <dgm:prSet/>
      <dgm:spPr/>
      <dgm:t>
        <a:bodyPr/>
        <a:lstStyle/>
        <a:p>
          <a:endParaRPr lang="en-US"/>
        </a:p>
      </dgm:t>
    </dgm:pt>
    <dgm:pt modelId="{283107AD-BC20-41D4-967F-DB71F1A44409}" type="pres">
      <dgm:prSet presAssocID="{6D4874CB-9B70-4EE2-BDB6-1A670B5C2FB5}" presName="linear" presStyleCnt="0">
        <dgm:presLayoutVars>
          <dgm:animLvl val="lvl"/>
          <dgm:resizeHandles val="exact"/>
        </dgm:presLayoutVars>
      </dgm:prSet>
      <dgm:spPr/>
    </dgm:pt>
    <dgm:pt modelId="{01327052-A433-4FAB-B106-654E1A0A57C0}" type="pres">
      <dgm:prSet presAssocID="{9AC969FA-9121-4A33-AC45-7C6DB53A69F5}" presName="parentText" presStyleLbl="node1" presStyleIdx="0" presStyleCnt="6">
        <dgm:presLayoutVars>
          <dgm:chMax val="0"/>
          <dgm:bulletEnabled val="1"/>
        </dgm:presLayoutVars>
      </dgm:prSet>
      <dgm:spPr/>
    </dgm:pt>
    <dgm:pt modelId="{5802DB65-EFD3-457C-85A3-24945C021096}" type="pres">
      <dgm:prSet presAssocID="{D70F5E43-7EBB-4F6C-8A39-667F041900D4}" presName="spacer" presStyleCnt="0"/>
      <dgm:spPr/>
    </dgm:pt>
    <dgm:pt modelId="{1E4DC2E0-2FA0-44BE-9243-527FA3F78195}" type="pres">
      <dgm:prSet presAssocID="{1F3320CE-66A2-4F7C-84E1-D019C6615074}" presName="parentText" presStyleLbl="node1" presStyleIdx="1" presStyleCnt="6">
        <dgm:presLayoutVars>
          <dgm:chMax val="0"/>
          <dgm:bulletEnabled val="1"/>
        </dgm:presLayoutVars>
      </dgm:prSet>
      <dgm:spPr/>
    </dgm:pt>
    <dgm:pt modelId="{0E0D09A9-E1EA-4000-95D6-495B1E8E435F}" type="pres">
      <dgm:prSet presAssocID="{B6D17219-113A-4BF6-A296-133681C1E0BC}" presName="spacer" presStyleCnt="0"/>
      <dgm:spPr/>
    </dgm:pt>
    <dgm:pt modelId="{842ADC09-CBCA-41CE-9C6E-6A8909A5BAF4}" type="pres">
      <dgm:prSet presAssocID="{159B5BC4-6BDE-46DB-9C16-A94C607F93B9}" presName="parentText" presStyleLbl="node1" presStyleIdx="2" presStyleCnt="6">
        <dgm:presLayoutVars>
          <dgm:chMax val="0"/>
          <dgm:bulletEnabled val="1"/>
        </dgm:presLayoutVars>
      </dgm:prSet>
      <dgm:spPr/>
    </dgm:pt>
    <dgm:pt modelId="{200D17D6-2A0B-486D-9EF8-9E2E8FA17F0E}" type="pres">
      <dgm:prSet presAssocID="{E4991E5F-038A-45EB-B3CC-B4F990ACCC05}" presName="spacer" presStyleCnt="0"/>
      <dgm:spPr/>
    </dgm:pt>
    <dgm:pt modelId="{13BE0E02-6FE5-434B-90C9-59F98E19830C}" type="pres">
      <dgm:prSet presAssocID="{86F5FFA4-50AF-4848-BAA9-611DDADC7B69}" presName="parentText" presStyleLbl="node1" presStyleIdx="3" presStyleCnt="6">
        <dgm:presLayoutVars>
          <dgm:chMax val="0"/>
          <dgm:bulletEnabled val="1"/>
        </dgm:presLayoutVars>
      </dgm:prSet>
      <dgm:spPr/>
    </dgm:pt>
    <dgm:pt modelId="{FC226094-6F94-4235-B0D7-ED8033B620B8}" type="pres">
      <dgm:prSet presAssocID="{69D27857-3876-49BF-A16D-F38612721DE2}" presName="spacer" presStyleCnt="0"/>
      <dgm:spPr/>
    </dgm:pt>
    <dgm:pt modelId="{CF26A4AD-12B4-4C33-8F2C-25D2FA9C5C51}" type="pres">
      <dgm:prSet presAssocID="{91A4EED7-9795-4669-A724-189D10E2DF55}" presName="parentText" presStyleLbl="node1" presStyleIdx="4" presStyleCnt="6">
        <dgm:presLayoutVars>
          <dgm:chMax val="0"/>
          <dgm:bulletEnabled val="1"/>
        </dgm:presLayoutVars>
      </dgm:prSet>
      <dgm:spPr/>
    </dgm:pt>
    <dgm:pt modelId="{FDEF8079-C551-4DC8-8D0C-47E3F2EFE658}" type="pres">
      <dgm:prSet presAssocID="{30D9EB11-9D1B-470C-8937-C4994504E415}" presName="spacer" presStyleCnt="0"/>
      <dgm:spPr/>
    </dgm:pt>
    <dgm:pt modelId="{AC083201-FE09-45CD-A417-6F335EA62A74}" type="pres">
      <dgm:prSet presAssocID="{F4AFFBEC-E5FD-494D-B391-3105D784C510}" presName="parentText" presStyleLbl="node1" presStyleIdx="5" presStyleCnt="6">
        <dgm:presLayoutVars>
          <dgm:chMax val="0"/>
          <dgm:bulletEnabled val="1"/>
        </dgm:presLayoutVars>
      </dgm:prSet>
      <dgm:spPr/>
    </dgm:pt>
  </dgm:ptLst>
  <dgm:cxnLst>
    <dgm:cxn modelId="{887DC512-DBAC-472C-B02E-59FBFAFEFDBA}" type="presOf" srcId="{9AC969FA-9121-4A33-AC45-7C6DB53A69F5}" destId="{01327052-A433-4FAB-B106-654E1A0A57C0}" srcOrd="0" destOrd="0" presId="urn:microsoft.com/office/officeart/2005/8/layout/vList2"/>
    <dgm:cxn modelId="{BE2AF523-F98D-4272-8287-32865A87942A}" type="presOf" srcId="{F4AFFBEC-E5FD-494D-B391-3105D784C510}" destId="{AC083201-FE09-45CD-A417-6F335EA62A74}" srcOrd="0" destOrd="0" presId="urn:microsoft.com/office/officeart/2005/8/layout/vList2"/>
    <dgm:cxn modelId="{41B3B324-BF9B-4ABF-90C5-8E2B6821ED68}" srcId="{6D4874CB-9B70-4EE2-BDB6-1A670B5C2FB5}" destId="{F4AFFBEC-E5FD-494D-B391-3105D784C510}" srcOrd="5" destOrd="0" parTransId="{B81BD6D3-44DF-4DF4-9727-9C2D32E764F5}" sibTransId="{228DF188-4A0A-4215-B995-904B0A761C55}"/>
    <dgm:cxn modelId="{AE390739-217D-472C-B373-7401ABC5235D}" srcId="{6D4874CB-9B70-4EE2-BDB6-1A670B5C2FB5}" destId="{91A4EED7-9795-4669-A724-189D10E2DF55}" srcOrd="4" destOrd="0" parTransId="{D45CEEAE-281F-466D-9860-24358C51450A}" sibTransId="{30D9EB11-9D1B-470C-8937-C4994504E415}"/>
    <dgm:cxn modelId="{24750043-69B7-4A10-8D51-F5AD64423F92}" srcId="{6D4874CB-9B70-4EE2-BDB6-1A670B5C2FB5}" destId="{159B5BC4-6BDE-46DB-9C16-A94C607F93B9}" srcOrd="2" destOrd="0" parTransId="{748821B8-3425-4C52-B887-D656BEF3F4CD}" sibTransId="{E4991E5F-038A-45EB-B3CC-B4F990ACCC05}"/>
    <dgm:cxn modelId="{28ACED69-F394-40B3-AD07-FB30B165FF1F}" type="presOf" srcId="{86F5FFA4-50AF-4848-BAA9-611DDADC7B69}" destId="{13BE0E02-6FE5-434B-90C9-59F98E19830C}" srcOrd="0" destOrd="0" presId="urn:microsoft.com/office/officeart/2005/8/layout/vList2"/>
    <dgm:cxn modelId="{DD280D73-FEE2-470A-8954-F7C679E413D6}" srcId="{6D4874CB-9B70-4EE2-BDB6-1A670B5C2FB5}" destId="{1F3320CE-66A2-4F7C-84E1-D019C6615074}" srcOrd="1" destOrd="0" parTransId="{15684D3A-1799-4811-8E45-E9571DE3C18B}" sibTransId="{B6D17219-113A-4BF6-A296-133681C1E0BC}"/>
    <dgm:cxn modelId="{F1290A7D-3C0A-421D-9CD0-CD3E267BC362}" type="presOf" srcId="{6D4874CB-9B70-4EE2-BDB6-1A670B5C2FB5}" destId="{283107AD-BC20-41D4-967F-DB71F1A44409}" srcOrd="0" destOrd="0" presId="urn:microsoft.com/office/officeart/2005/8/layout/vList2"/>
    <dgm:cxn modelId="{65FA937F-880E-4986-A570-90A073B4AC90}" type="presOf" srcId="{1F3320CE-66A2-4F7C-84E1-D019C6615074}" destId="{1E4DC2E0-2FA0-44BE-9243-527FA3F78195}" srcOrd="0" destOrd="0" presId="urn:microsoft.com/office/officeart/2005/8/layout/vList2"/>
    <dgm:cxn modelId="{CD5D89CD-602F-49F0-A0D5-0AEF271928F2}" type="presOf" srcId="{159B5BC4-6BDE-46DB-9C16-A94C607F93B9}" destId="{842ADC09-CBCA-41CE-9C6E-6A8909A5BAF4}" srcOrd="0" destOrd="0" presId="urn:microsoft.com/office/officeart/2005/8/layout/vList2"/>
    <dgm:cxn modelId="{9D791EDA-4007-4CCB-AB17-A6ACECBC8843}" srcId="{6D4874CB-9B70-4EE2-BDB6-1A670B5C2FB5}" destId="{86F5FFA4-50AF-4848-BAA9-611DDADC7B69}" srcOrd="3" destOrd="0" parTransId="{87B48BD4-8770-4F32-A7E6-C9F558AB94F9}" sibTransId="{69D27857-3876-49BF-A16D-F38612721DE2}"/>
    <dgm:cxn modelId="{929B46DA-4AA1-4D78-A317-91319F2F3C45}" type="presOf" srcId="{91A4EED7-9795-4669-A724-189D10E2DF55}" destId="{CF26A4AD-12B4-4C33-8F2C-25D2FA9C5C51}" srcOrd="0" destOrd="0" presId="urn:microsoft.com/office/officeart/2005/8/layout/vList2"/>
    <dgm:cxn modelId="{46726CDE-CE96-4319-9612-A9BAB79EAC17}" srcId="{6D4874CB-9B70-4EE2-BDB6-1A670B5C2FB5}" destId="{9AC969FA-9121-4A33-AC45-7C6DB53A69F5}" srcOrd="0" destOrd="0" parTransId="{2F5F4EE5-D08E-4ED6-A68C-23BA648B4EC3}" sibTransId="{D70F5E43-7EBB-4F6C-8A39-667F041900D4}"/>
    <dgm:cxn modelId="{4568845B-D1C4-490B-8053-2EBEE532067B}" type="presParOf" srcId="{283107AD-BC20-41D4-967F-DB71F1A44409}" destId="{01327052-A433-4FAB-B106-654E1A0A57C0}" srcOrd="0" destOrd="0" presId="urn:microsoft.com/office/officeart/2005/8/layout/vList2"/>
    <dgm:cxn modelId="{8CB0B8A3-D660-4F1C-A3AB-DCF051C18B51}" type="presParOf" srcId="{283107AD-BC20-41D4-967F-DB71F1A44409}" destId="{5802DB65-EFD3-457C-85A3-24945C021096}" srcOrd="1" destOrd="0" presId="urn:microsoft.com/office/officeart/2005/8/layout/vList2"/>
    <dgm:cxn modelId="{ED59995F-ED86-40E9-B04E-0C96B177EB09}" type="presParOf" srcId="{283107AD-BC20-41D4-967F-DB71F1A44409}" destId="{1E4DC2E0-2FA0-44BE-9243-527FA3F78195}" srcOrd="2" destOrd="0" presId="urn:microsoft.com/office/officeart/2005/8/layout/vList2"/>
    <dgm:cxn modelId="{62C5165E-AD7C-4154-A2BC-3B6584008AB2}" type="presParOf" srcId="{283107AD-BC20-41D4-967F-DB71F1A44409}" destId="{0E0D09A9-E1EA-4000-95D6-495B1E8E435F}" srcOrd="3" destOrd="0" presId="urn:microsoft.com/office/officeart/2005/8/layout/vList2"/>
    <dgm:cxn modelId="{E92D51F8-13CB-4459-8E21-53E16E50528F}" type="presParOf" srcId="{283107AD-BC20-41D4-967F-DB71F1A44409}" destId="{842ADC09-CBCA-41CE-9C6E-6A8909A5BAF4}" srcOrd="4" destOrd="0" presId="urn:microsoft.com/office/officeart/2005/8/layout/vList2"/>
    <dgm:cxn modelId="{788CA9F1-E6D3-49E8-84DE-94AE87EFE79A}" type="presParOf" srcId="{283107AD-BC20-41D4-967F-DB71F1A44409}" destId="{200D17D6-2A0B-486D-9EF8-9E2E8FA17F0E}" srcOrd="5" destOrd="0" presId="urn:microsoft.com/office/officeart/2005/8/layout/vList2"/>
    <dgm:cxn modelId="{8788BBB6-EB0B-44C9-B814-3F819FEC933E}" type="presParOf" srcId="{283107AD-BC20-41D4-967F-DB71F1A44409}" destId="{13BE0E02-6FE5-434B-90C9-59F98E19830C}" srcOrd="6" destOrd="0" presId="urn:microsoft.com/office/officeart/2005/8/layout/vList2"/>
    <dgm:cxn modelId="{47C5A903-DFBA-4A98-9EC0-FFF5B47E7364}" type="presParOf" srcId="{283107AD-BC20-41D4-967F-DB71F1A44409}" destId="{FC226094-6F94-4235-B0D7-ED8033B620B8}" srcOrd="7" destOrd="0" presId="urn:microsoft.com/office/officeart/2005/8/layout/vList2"/>
    <dgm:cxn modelId="{4D57E0FB-D491-468C-BCA5-736A4084E56C}" type="presParOf" srcId="{283107AD-BC20-41D4-967F-DB71F1A44409}" destId="{CF26A4AD-12B4-4C33-8F2C-25D2FA9C5C51}" srcOrd="8" destOrd="0" presId="urn:microsoft.com/office/officeart/2005/8/layout/vList2"/>
    <dgm:cxn modelId="{253FABD1-BF69-4A3B-8136-60D52769B2C9}" type="presParOf" srcId="{283107AD-BC20-41D4-967F-DB71F1A44409}" destId="{FDEF8079-C551-4DC8-8D0C-47E3F2EFE658}" srcOrd="9" destOrd="0" presId="urn:microsoft.com/office/officeart/2005/8/layout/vList2"/>
    <dgm:cxn modelId="{9A028CC1-A0B2-4047-B5C6-1D2670C3F312}" type="presParOf" srcId="{283107AD-BC20-41D4-967F-DB71F1A44409}" destId="{AC083201-FE09-45CD-A417-6F335EA62A74}"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07D6F43-B9EB-4D52-83A1-DD730DC607EF}"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9F3C4F1D-4082-4C18-A873-6F99DFFD1D88}">
      <dgm:prSet/>
      <dgm:spPr/>
      <dgm:t>
        <a:bodyPr/>
        <a:lstStyle/>
        <a:p>
          <a:r>
            <a:rPr lang="en-US"/>
            <a:t>A piece of writing that details the problem you are experiencing (and want to solve with grant funds). Remember to describe the problem in detail and use data and research to back yourself up.</a:t>
          </a:r>
        </a:p>
      </dgm:t>
    </dgm:pt>
    <dgm:pt modelId="{EB306FEB-162A-44B6-A6DC-C179CAD77C9B}" type="parTrans" cxnId="{0696DB66-13F8-4A8A-B559-AE458A99E303}">
      <dgm:prSet/>
      <dgm:spPr/>
      <dgm:t>
        <a:bodyPr/>
        <a:lstStyle/>
        <a:p>
          <a:endParaRPr lang="en-US"/>
        </a:p>
      </dgm:t>
    </dgm:pt>
    <dgm:pt modelId="{69C1CED1-3BFE-4AAC-B1B9-E8322E4D41E2}" type="sibTrans" cxnId="{0696DB66-13F8-4A8A-B559-AE458A99E303}">
      <dgm:prSet/>
      <dgm:spPr/>
      <dgm:t>
        <a:bodyPr/>
        <a:lstStyle/>
        <a:p>
          <a:endParaRPr lang="en-US"/>
        </a:p>
      </dgm:t>
    </dgm:pt>
    <dgm:pt modelId="{63FD4594-3A08-4D69-954F-4DA42101E84F}">
      <dgm:prSet/>
      <dgm:spPr/>
      <dgm:t>
        <a:bodyPr/>
        <a:lstStyle/>
        <a:p>
          <a:r>
            <a:rPr lang="en-US"/>
            <a:t>There’s no such thing as overstating the problem. Prove it is a problem. Don’ t assume the reader or funder will know anything about the problem or how severe it is.</a:t>
          </a:r>
        </a:p>
      </dgm:t>
    </dgm:pt>
    <dgm:pt modelId="{F810C842-477E-4FE2-BB35-A1B226E541A7}" type="parTrans" cxnId="{6D5F68E1-C621-431E-B9ED-0CC9C7BC6406}">
      <dgm:prSet/>
      <dgm:spPr/>
      <dgm:t>
        <a:bodyPr/>
        <a:lstStyle/>
        <a:p>
          <a:endParaRPr lang="en-US"/>
        </a:p>
      </dgm:t>
    </dgm:pt>
    <dgm:pt modelId="{358A5DDE-580B-49FC-A62B-5F05713B5EB5}" type="sibTrans" cxnId="{6D5F68E1-C621-431E-B9ED-0CC9C7BC6406}">
      <dgm:prSet/>
      <dgm:spPr/>
      <dgm:t>
        <a:bodyPr/>
        <a:lstStyle/>
        <a:p>
          <a:endParaRPr lang="en-US"/>
        </a:p>
      </dgm:t>
    </dgm:pt>
    <dgm:pt modelId="{B8D82F8A-B654-4421-8E07-0BD75276F2FD}">
      <dgm:prSet/>
      <dgm:spPr/>
      <dgm:t>
        <a:bodyPr/>
        <a:lstStyle/>
        <a:p>
          <a:r>
            <a:rPr lang="en-US"/>
            <a:t>Include local data. </a:t>
          </a:r>
        </a:p>
      </dgm:t>
    </dgm:pt>
    <dgm:pt modelId="{89DD077E-FA76-4C26-825F-DCCC08F32225}" type="parTrans" cxnId="{DFFE94BD-BDBC-4D15-802E-FDB5F3A8A429}">
      <dgm:prSet/>
      <dgm:spPr/>
      <dgm:t>
        <a:bodyPr/>
        <a:lstStyle/>
        <a:p>
          <a:endParaRPr lang="en-US"/>
        </a:p>
      </dgm:t>
    </dgm:pt>
    <dgm:pt modelId="{EF59B357-E165-43D4-BAD2-321430DB47D0}" type="sibTrans" cxnId="{DFFE94BD-BDBC-4D15-802E-FDB5F3A8A429}">
      <dgm:prSet/>
      <dgm:spPr/>
      <dgm:t>
        <a:bodyPr/>
        <a:lstStyle/>
        <a:p>
          <a:endParaRPr lang="en-US"/>
        </a:p>
      </dgm:t>
    </dgm:pt>
    <dgm:pt modelId="{C566BC46-CD35-4494-AF98-DA052FE46D91}">
      <dgm:prSet/>
      <dgm:spPr/>
      <dgm:t>
        <a:bodyPr/>
        <a:lstStyle/>
        <a:p>
          <a:r>
            <a:rPr lang="en-US" dirty="0"/>
            <a:t>Include any specific requirements the instructions, solicitation, or application requests.</a:t>
          </a:r>
        </a:p>
      </dgm:t>
    </dgm:pt>
    <dgm:pt modelId="{1132BF21-535E-4454-8365-F705173D0464}" type="parTrans" cxnId="{A435A420-B83C-4556-9CE5-3BA7AC6D8080}">
      <dgm:prSet/>
      <dgm:spPr/>
      <dgm:t>
        <a:bodyPr/>
        <a:lstStyle/>
        <a:p>
          <a:endParaRPr lang="en-US"/>
        </a:p>
      </dgm:t>
    </dgm:pt>
    <dgm:pt modelId="{6FFDC558-523B-45FD-8BD7-3D28A956F866}" type="sibTrans" cxnId="{A435A420-B83C-4556-9CE5-3BA7AC6D8080}">
      <dgm:prSet/>
      <dgm:spPr/>
      <dgm:t>
        <a:bodyPr/>
        <a:lstStyle/>
        <a:p>
          <a:endParaRPr lang="en-US"/>
        </a:p>
      </dgm:t>
    </dgm:pt>
    <dgm:pt modelId="{0ED951F5-8766-4E73-B452-2498035DF2F5}">
      <dgm:prSet/>
      <dgm:spPr/>
      <dgm:t>
        <a:bodyPr/>
        <a:lstStyle/>
        <a:p>
          <a:r>
            <a:rPr lang="en-US"/>
            <a:t>Feel free to use charts, graphs, etc.</a:t>
          </a:r>
        </a:p>
      </dgm:t>
    </dgm:pt>
    <dgm:pt modelId="{BFBD5575-16F5-4AB5-BBFE-2C413E9F1F34}" type="parTrans" cxnId="{95A115C8-E8B2-4EC7-82DB-6EE253962B45}">
      <dgm:prSet/>
      <dgm:spPr/>
      <dgm:t>
        <a:bodyPr/>
        <a:lstStyle/>
        <a:p>
          <a:endParaRPr lang="en-US"/>
        </a:p>
      </dgm:t>
    </dgm:pt>
    <dgm:pt modelId="{300D5500-A16A-4FEA-9751-B7AA8726D9AE}" type="sibTrans" cxnId="{95A115C8-E8B2-4EC7-82DB-6EE253962B45}">
      <dgm:prSet/>
      <dgm:spPr/>
      <dgm:t>
        <a:bodyPr/>
        <a:lstStyle/>
        <a:p>
          <a:endParaRPr lang="en-US"/>
        </a:p>
      </dgm:t>
    </dgm:pt>
    <dgm:pt modelId="{443E516E-7E81-47FA-80AF-4A5FD0956ACC}" type="pres">
      <dgm:prSet presAssocID="{307D6F43-B9EB-4D52-83A1-DD730DC607EF}" presName="root" presStyleCnt="0">
        <dgm:presLayoutVars>
          <dgm:dir/>
          <dgm:resizeHandles val="exact"/>
        </dgm:presLayoutVars>
      </dgm:prSet>
      <dgm:spPr/>
    </dgm:pt>
    <dgm:pt modelId="{E2B769BA-A92F-4D3C-BEDF-4CA1764F8ADB}" type="pres">
      <dgm:prSet presAssocID="{307D6F43-B9EB-4D52-83A1-DD730DC607EF}" presName="container" presStyleCnt="0">
        <dgm:presLayoutVars>
          <dgm:dir/>
          <dgm:resizeHandles val="exact"/>
        </dgm:presLayoutVars>
      </dgm:prSet>
      <dgm:spPr/>
    </dgm:pt>
    <dgm:pt modelId="{3230CE77-BB3C-46B1-B663-85C86A066953}" type="pres">
      <dgm:prSet presAssocID="{9F3C4F1D-4082-4C18-A873-6F99DFFD1D88}" presName="compNode" presStyleCnt="0"/>
      <dgm:spPr/>
    </dgm:pt>
    <dgm:pt modelId="{8A86C308-9745-4109-983C-478AC5BC29D5}" type="pres">
      <dgm:prSet presAssocID="{9F3C4F1D-4082-4C18-A873-6F99DFFD1D88}" presName="iconBgRect" presStyleLbl="bgShp" presStyleIdx="0" presStyleCnt="5"/>
      <dgm:spPr/>
    </dgm:pt>
    <dgm:pt modelId="{97AEEE3B-F1DE-45FF-A736-F728156413B9}" type="pres">
      <dgm:prSet presAssocID="{9F3C4F1D-4082-4C18-A873-6F99DFFD1D8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nk"/>
        </a:ext>
      </dgm:extLst>
    </dgm:pt>
    <dgm:pt modelId="{A75DE617-8EAB-4454-A962-0D3815C2D291}" type="pres">
      <dgm:prSet presAssocID="{9F3C4F1D-4082-4C18-A873-6F99DFFD1D88}" presName="spaceRect" presStyleCnt="0"/>
      <dgm:spPr/>
    </dgm:pt>
    <dgm:pt modelId="{A2BC6F3D-C001-423C-87F4-F36241F732B7}" type="pres">
      <dgm:prSet presAssocID="{9F3C4F1D-4082-4C18-A873-6F99DFFD1D88}" presName="textRect" presStyleLbl="revTx" presStyleIdx="0" presStyleCnt="5">
        <dgm:presLayoutVars>
          <dgm:chMax val="1"/>
          <dgm:chPref val="1"/>
        </dgm:presLayoutVars>
      </dgm:prSet>
      <dgm:spPr/>
    </dgm:pt>
    <dgm:pt modelId="{6DE77EEC-42E0-45F1-B771-C4FD82608694}" type="pres">
      <dgm:prSet presAssocID="{69C1CED1-3BFE-4AAC-B1B9-E8322E4D41E2}" presName="sibTrans" presStyleLbl="sibTrans2D1" presStyleIdx="0" presStyleCnt="0"/>
      <dgm:spPr/>
    </dgm:pt>
    <dgm:pt modelId="{57250326-1018-446D-842C-ED8C323B989A}" type="pres">
      <dgm:prSet presAssocID="{63FD4594-3A08-4D69-954F-4DA42101E84F}" presName="compNode" presStyleCnt="0"/>
      <dgm:spPr/>
    </dgm:pt>
    <dgm:pt modelId="{610CEB49-06D9-4023-90E4-839D66264A8D}" type="pres">
      <dgm:prSet presAssocID="{63FD4594-3A08-4D69-954F-4DA42101E84F}" presName="iconBgRect" presStyleLbl="bgShp" presStyleIdx="1" presStyleCnt="5"/>
      <dgm:spPr/>
    </dgm:pt>
    <dgm:pt modelId="{F48EC621-3338-44E9-B468-7E0F62C770AF}" type="pres">
      <dgm:prSet presAssocID="{63FD4594-3A08-4D69-954F-4DA42101E84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91AF44A2-5B0C-4BA4-98A5-E7E68358808F}" type="pres">
      <dgm:prSet presAssocID="{63FD4594-3A08-4D69-954F-4DA42101E84F}" presName="spaceRect" presStyleCnt="0"/>
      <dgm:spPr/>
    </dgm:pt>
    <dgm:pt modelId="{404D5B75-025D-4061-A6F6-4D14DB925406}" type="pres">
      <dgm:prSet presAssocID="{63FD4594-3A08-4D69-954F-4DA42101E84F}" presName="textRect" presStyleLbl="revTx" presStyleIdx="1" presStyleCnt="5">
        <dgm:presLayoutVars>
          <dgm:chMax val="1"/>
          <dgm:chPref val="1"/>
        </dgm:presLayoutVars>
      </dgm:prSet>
      <dgm:spPr/>
    </dgm:pt>
    <dgm:pt modelId="{27D9C25A-404B-4772-BC78-A5B0D6E2C8C7}" type="pres">
      <dgm:prSet presAssocID="{358A5DDE-580B-49FC-A62B-5F05713B5EB5}" presName="sibTrans" presStyleLbl="sibTrans2D1" presStyleIdx="0" presStyleCnt="0"/>
      <dgm:spPr/>
    </dgm:pt>
    <dgm:pt modelId="{E6446A28-8228-4E71-8735-A24AA4C3C5E2}" type="pres">
      <dgm:prSet presAssocID="{B8D82F8A-B654-4421-8E07-0BD75276F2FD}" presName="compNode" presStyleCnt="0"/>
      <dgm:spPr/>
    </dgm:pt>
    <dgm:pt modelId="{B902F920-8704-4B35-BE9D-02E904127DFF}" type="pres">
      <dgm:prSet presAssocID="{B8D82F8A-B654-4421-8E07-0BD75276F2FD}" presName="iconBgRect" presStyleLbl="bgShp" presStyleIdx="2" presStyleCnt="5"/>
      <dgm:spPr/>
    </dgm:pt>
    <dgm:pt modelId="{F510E7AC-3189-4792-9B68-737E51697812}" type="pres">
      <dgm:prSet presAssocID="{B8D82F8A-B654-4421-8E07-0BD75276F2FD}"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able"/>
        </a:ext>
      </dgm:extLst>
    </dgm:pt>
    <dgm:pt modelId="{54B3EB86-F6A5-49B8-9636-4A513A266818}" type="pres">
      <dgm:prSet presAssocID="{B8D82F8A-B654-4421-8E07-0BD75276F2FD}" presName="spaceRect" presStyleCnt="0"/>
      <dgm:spPr/>
    </dgm:pt>
    <dgm:pt modelId="{8AF50F6F-9D5A-49DA-8874-87A276735F16}" type="pres">
      <dgm:prSet presAssocID="{B8D82F8A-B654-4421-8E07-0BD75276F2FD}" presName="textRect" presStyleLbl="revTx" presStyleIdx="2" presStyleCnt="5">
        <dgm:presLayoutVars>
          <dgm:chMax val="1"/>
          <dgm:chPref val="1"/>
        </dgm:presLayoutVars>
      </dgm:prSet>
      <dgm:spPr/>
    </dgm:pt>
    <dgm:pt modelId="{A331216D-FCE9-4F3D-B736-A9F0375AB211}" type="pres">
      <dgm:prSet presAssocID="{EF59B357-E165-43D4-BAD2-321430DB47D0}" presName="sibTrans" presStyleLbl="sibTrans2D1" presStyleIdx="0" presStyleCnt="0"/>
      <dgm:spPr/>
    </dgm:pt>
    <dgm:pt modelId="{E934038C-C7E0-4FAE-A912-40A795D7A3CF}" type="pres">
      <dgm:prSet presAssocID="{C566BC46-CD35-4494-AF98-DA052FE46D91}" presName="compNode" presStyleCnt="0"/>
      <dgm:spPr/>
    </dgm:pt>
    <dgm:pt modelId="{6A172FFF-17B3-4379-8CBA-E9DFA5A31339}" type="pres">
      <dgm:prSet presAssocID="{C566BC46-CD35-4494-AF98-DA052FE46D91}" presName="iconBgRect" presStyleLbl="bgShp" presStyleIdx="3" presStyleCnt="5"/>
      <dgm:spPr/>
    </dgm:pt>
    <dgm:pt modelId="{01C95A70-CBE2-44C2-99D1-C1BE4261A685}" type="pres">
      <dgm:prSet presAssocID="{C566BC46-CD35-4494-AF98-DA052FE46D91}"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ign Language"/>
        </a:ext>
      </dgm:extLst>
    </dgm:pt>
    <dgm:pt modelId="{F1E36A88-3B18-4EEB-B83F-B289E06338FD}" type="pres">
      <dgm:prSet presAssocID="{C566BC46-CD35-4494-AF98-DA052FE46D91}" presName="spaceRect" presStyleCnt="0"/>
      <dgm:spPr/>
    </dgm:pt>
    <dgm:pt modelId="{FC8BC5ED-DEEF-4198-8877-D6195DD5AF08}" type="pres">
      <dgm:prSet presAssocID="{C566BC46-CD35-4494-AF98-DA052FE46D91}" presName="textRect" presStyleLbl="revTx" presStyleIdx="3" presStyleCnt="5">
        <dgm:presLayoutVars>
          <dgm:chMax val="1"/>
          <dgm:chPref val="1"/>
        </dgm:presLayoutVars>
      </dgm:prSet>
      <dgm:spPr/>
    </dgm:pt>
    <dgm:pt modelId="{FEECE4EB-FE43-49AE-89C6-368BD0C414AA}" type="pres">
      <dgm:prSet presAssocID="{6FFDC558-523B-45FD-8BD7-3D28A956F866}" presName="sibTrans" presStyleLbl="sibTrans2D1" presStyleIdx="0" presStyleCnt="0"/>
      <dgm:spPr/>
    </dgm:pt>
    <dgm:pt modelId="{0CBB62BB-A624-4F0F-8EC5-BF987DD1EE13}" type="pres">
      <dgm:prSet presAssocID="{0ED951F5-8766-4E73-B452-2498035DF2F5}" presName="compNode" presStyleCnt="0"/>
      <dgm:spPr/>
    </dgm:pt>
    <dgm:pt modelId="{4E74F41F-E61F-4A59-AEA8-1487BD2F3AAE}" type="pres">
      <dgm:prSet presAssocID="{0ED951F5-8766-4E73-B452-2498035DF2F5}" presName="iconBgRect" presStyleLbl="bgShp" presStyleIdx="4" presStyleCnt="5"/>
      <dgm:spPr/>
    </dgm:pt>
    <dgm:pt modelId="{FDA1D6C0-1D34-4945-B76A-49631FA140D7}" type="pres">
      <dgm:prSet presAssocID="{0ED951F5-8766-4E73-B452-2498035DF2F5}"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ie chart"/>
        </a:ext>
      </dgm:extLst>
    </dgm:pt>
    <dgm:pt modelId="{EA583C44-C2E4-4F27-9BBF-CB4B171A8746}" type="pres">
      <dgm:prSet presAssocID="{0ED951F5-8766-4E73-B452-2498035DF2F5}" presName="spaceRect" presStyleCnt="0"/>
      <dgm:spPr/>
    </dgm:pt>
    <dgm:pt modelId="{6EEA8426-74F3-48B5-AA40-310AC496EE93}" type="pres">
      <dgm:prSet presAssocID="{0ED951F5-8766-4E73-B452-2498035DF2F5}" presName="textRect" presStyleLbl="revTx" presStyleIdx="4" presStyleCnt="5">
        <dgm:presLayoutVars>
          <dgm:chMax val="1"/>
          <dgm:chPref val="1"/>
        </dgm:presLayoutVars>
      </dgm:prSet>
      <dgm:spPr/>
    </dgm:pt>
  </dgm:ptLst>
  <dgm:cxnLst>
    <dgm:cxn modelId="{3F502616-E43C-4369-BBD7-08EB4F204609}" type="presOf" srcId="{307D6F43-B9EB-4D52-83A1-DD730DC607EF}" destId="{443E516E-7E81-47FA-80AF-4A5FD0956ACC}" srcOrd="0" destOrd="0" presId="urn:microsoft.com/office/officeart/2018/2/layout/IconCircleList"/>
    <dgm:cxn modelId="{A435A420-B83C-4556-9CE5-3BA7AC6D8080}" srcId="{307D6F43-B9EB-4D52-83A1-DD730DC607EF}" destId="{C566BC46-CD35-4494-AF98-DA052FE46D91}" srcOrd="3" destOrd="0" parTransId="{1132BF21-535E-4454-8365-F705173D0464}" sibTransId="{6FFDC558-523B-45FD-8BD7-3D28A956F866}"/>
    <dgm:cxn modelId="{0696DB66-13F8-4A8A-B559-AE458A99E303}" srcId="{307D6F43-B9EB-4D52-83A1-DD730DC607EF}" destId="{9F3C4F1D-4082-4C18-A873-6F99DFFD1D88}" srcOrd="0" destOrd="0" parTransId="{EB306FEB-162A-44B6-A6DC-C179CAD77C9B}" sibTransId="{69C1CED1-3BFE-4AAC-B1B9-E8322E4D41E2}"/>
    <dgm:cxn modelId="{82FA3A78-F608-4212-B5CB-78872010C8F7}" type="presOf" srcId="{9F3C4F1D-4082-4C18-A873-6F99DFFD1D88}" destId="{A2BC6F3D-C001-423C-87F4-F36241F732B7}" srcOrd="0" destOrd="0" presId="urn:microsoft.com/office/officeart/2018/2/layout/IconCircleList"/>
    <dgm:cxn modelId="{30A9B281-B0D7-41EE-B87C-147ECD719461}" type="presOf" srcId="{B8D82F8A-B654-4421-8E07-0BD75276F2FD}" destId="{8AF50F6F-9D5A-49DA-8874-87A276735F16}" srcOrd="0" destOrd="0" presId="urn:microsoft.com/office/officeart/2018/2/layout/IconCircleList"/>
    <dgm:cxn modelId="{E0E1F581-AEA1-4C03-8825-4D7806B925C7}" type="presOf" srcId="{6FFDC558-523B-45FD-8BD7-3D28A956F866}" destId="{FEECE4EB-FE43-49AE-89C6-368BD0C414AA}" srcOrd="0" destOrd="0" presId="urn:microsoft.com/office/officeart/2018/2/layout/IconCircleList"/>
    <dgm:cxn modelId="{E15D2085-6412-4811-B4E3-8D5A758D1E08}" type="presOf" srcId="{358A5DDE-580B-49FC-A62B-5F05713B5EB5}" destId="{27D9C25A-404B-4772-BC78-A5B0D6E2C8C7}" srcOrd="0" destOrd="0" presId="urn:microsoft.com/office/officeart/2018/2/layout/IconCircleList"/>
    <dgm:cxn modelId="{D799B08B-2D46-4F7B-A990-03B6283DC9BD}" type="presOf" srcId="{0ED951F5-8766-4E73-B452-2498035DF2F5}" destId="{6EEA8426-74F3-48B5-AA40-310AC496EE93}" srcOrd="0" destOrd="0" presId="urn:microsoft.com/office/officeart/2018/2/layout/IconCircleList"/>
    <dgm:cxn modelId="{F52A0B8F-A0FB-4214-AE86-0D297E3E8DA0}" type="presOf" srcId="{69C1CED1-3BFE-4AAC-B1B9-E8322E4D41E2}" destId="{6DE77EEC-42E0-45F1-B771-C4FD82608694}" srcOrd="0" destOrd="0" presId="urn:microsoft.com/office/officeart/2018/2/layout/IconCircleList"/>
    <dgm:cxn modelId="{B01C96A5-CA8F-4113-8539-C14C481951FA}" type="presOf" srcId="{EF59B357-E165-43D4-BAD2-321430DB47D0}" destId="{A331216D-FCE9-4F3D-B736-A9F0375AB211}" srcOrd="0" destOrd="0" presId="urn:microsoft.com/office/officeart/2018/2/layout/IconCircleList"/>
    <dgm:cxn modelId="{96EA9BA9-E92E-492D-998A-894AEDEE8E19}" type="presOf" srcId="{63FD4594-3A08-4D69-954F-4DA42101E84F}" destId="{404D5B75-025D-4061-A6F6-4D14DB925406}" srcOrd="0" destOrd="0" presId="urn:microsoft.com/office/officeart/2018/2/layout/IconCircleList"/>
    <dgm:cxn modelId="{DFFE94BD-BDBC-4D15-802E-FDB5F3A8A429}" srcId="{307D6F43-B9EB-4D52-83A1-DD730DC607EF}" destId="{B8D82F8A-B654-4421-8E07-0BD75276F2FD}" srcOrd="2" destOrd="0" parTransId="{89DD077E-FA76-4C26-825F-DCCC08F32225}" sibTransId="{EF59B357-E165-43D4-BAD2-321430DB47D0}"/>
    <dgm:cxn modelId="{BA8899BF-4B83-4EC5-AE75-B6D64F2AC63F}" type="presOf" srcId="{C566BC46-CD35-4494-AF98-DA052FE46D91}" destId="{FC8BC5ED-DEEF-4198-8877-D6195DD5AF08}" srcOrd="0" destOrd="0" presId="urn:microsoft.com/office/officeart/2018/2/layout/IconCircleList"/>
    <dgm:cxn modelId="{95A115C8-E8B2-4EC7-82DB-6EE253962B45}" srcId="{307D6F43-B9EB-4D52-83A1-DD730DC607EF}" destId="{0ED951F5-8766-4E73-B452-2498035DF2F5}" srcOrd="4" destOrd="0" parTransId="{BFBD5575-16F5-4AB5-BBFE-2C413E9F1F34}" sibTransId="{300D5500-A16A-4FEA-9751-B7AA8726D9AE}"/>
    <dgm:cxn modelId="{6D5F68E1-C621-431E-B9ED-0CC9C7BC6406}" srcId="{307D6F43-B9EB-4D52-83A1-DD730DC607EF}" destId="{63FD4594-3A08-4D69-954F-4DA42101E84F}" srcOrd="1" destOrd="0" parTransId="{F810C842-477E-4FE2-BB35-A1B226E541A7}" sibTransId="{358A5DDE-580B-49FC-A62B-5F05713B5EB5}"/>
    <dgm:cxn modelId="{1769F143-A554-4013-9F78-E938CFF44AE4}" type="presParOf" srcId="{443E516E-7E81-47FA-80AF-4A5FD0956ACC}" destId="{E2B769BA-A92F-4D3C-BEDF-4CA1764F8ADB}" srcOrd="0" destOrd="0" presId="urn:microsoft.com/office/officeart/2018/2/layout/IconCircleList"/>
    <dgm:cxn modelId="{64338073-EEE0-460D-9A0F-41B07CFE470E}" type="presParOf" srcId="{E2B769BA-A92F-4D3C-BEDF-4CA1764F8ADB}" destId="{3230CE77-BB3C-46B1-B663-85C86A066953}" srcOrd="0" destOrd="0" presId="urn:microsoft.com/office/officeart/2018/2/layout/IconCircleList"/>
    <dgm:cxn modelId="{1D23F3E6-F8D2-4398-A773-CC73F47C38E5}" type="presParOf" srcId="{3230CE77-BB3C-46B1-B663-85C86A066953}" destId="{8A86C308-9745-4109-983C-478AC5BC29D5}" srcOrd="0" destOrd="0" presId="urn:microsoft.com/office/officeart/2018/2/layout/IconCircleList"/>
    <dgm:cxn modelId="{733FC26B-6593-4705-B914-ADDBAD9F161E}" type="presParOf" srcId="{3230CE77-BB3C-46B1-B663-85C86A066953}" destId="{97AEEE3B-F1DE-45FF-A736-F728156413B9}" srcOrd="1" destOrd="0" presId="urn:microsoft.com/office/officeart/2018/2/layout/IconCircleList"/>
    <dgm:cxn modelId="{7655C453-1824-4D03-90F4-3EE776A07BCB}" type="presParOf" srcId="{3230CE77-BB3C-46B1-B663-85C86A066953}" destId="{A75DE617-8EAB-4454-A962-0D3815C2D291}" srcOrd="2" destOrd="0" presId="urn:microsoft.com/office/officeart/2018/2/layout/IconCircleList"/>
    <dgm:cxn modelId="{20BAD2D4-5DE9-466A-AFA6-C4C1484C26D9}" type="presParOf" srcId="{3230CE77-BB3C-46B1-B663-85C86A066953}" destId="{A2BC6F3D-C001-423C-87F4-F36241F732B7}" srcOrd="3" destOrd="0" presId="urn:microsoft.com/office/officeart/2018/2/layout/IconCircleList"/>
    <dgm:cxn modelId="{6A62F3E3-B383-4CD3-9E42-903032492769}" type="presParOf" srcId="{E2B769BA-A92F-4D3C-BEDF-4CA1764F8ADB}" destId="{6DE77EEC-42E0-45F1-B771-C4FD82608694}" srcOrd="1" destOrd="0" presId="urn:microsoft.com/office/officeart/2018/2/layout/IconCircleList"/>
    <dgm:cxn modelId="{5E8442C8-811C-4497-83C4-EEB95C3C385E}" type="presParOf" srcId="{E2B769BA-A92F-4D3C-BEDF-4CA1764F8ADB}" destId="{57250326-1018-446D-842C-ED8C323B989A}" srcOrd="2" destOrd="0" presId="urn:microsoft.com/office/officeart/2018/2/layout/IconCircleList"/>
    <dgm:cxn modelId="{F5C0E8AF-4C75-423E-B4D3-12E83ECC1BB5}" type="presParOf" srcId="{57250326-1018-446D-842C-ED8C323B989A}" destId="{610CEB49-06D9-4023-90E4-839D66264A8D}" srcOrd="0" destOrd="0" presId="urn:microsoft.com/office/officeart/2018/2/layout/IconCircleList"/>
    <dgm:cxn modelId="{AACA8030-55C9-41B4-934E-F4502C53AF86}" type="presParOf" srcId="{57250326-1018-446D-842C-ED8C323B989A}" destId="{F48EC621-3338-44E9-B468-7E0F62C770AF}" srcOrd="1" destOrd="0" presId="urn:microsoft.com/office/officeart/2018/2/layout/IconCircleList"/>
    <dgm:cxn modelId="{D7D66C95-CD5B-417A-A9BE-CEF6A1178AFB}" type="presParOf" srcId="{57250326-1018-446D-842C-ED8C323B989A}" destId="{91AF44A2-5B0C-4BA4-98A5-E7E68358808F}" srcOrd="2" destOrd="0" presId="urn:microsoft.com/office/officeart/2018/2/layout/IconCircleList"/>
    <dgm:cxn modelId="{1C27A83F-1BD7-4B4F-A2B1-A09C7B660351}" type="presParOf" srcId="{57250326-1018-446D-842C-ED8C323B989A}" destId="{404D5B75-025D-4061-A6F6-4D14DB925406}" srcOrd="3" destOrd="0" presId="urn:microsoft.com/office/officeart/2018/2/layout/IconCircleList"/>
    <dgm:cxn modelId="{1F0C03A3-9D20-4BE5-B6BD-9F6B456D22B5}" type="presParOf" srcId="{E2B769BA-A92F-4D3C-BEDF-4CA1764F8ADB}" destId="{27D9C25A-404B-4772-BC78-A5B0D6E2C8C7}" srcOrd="3" destOrd="0" presId="urn:microsoft.com/office/officeart/2018/2/layout/IconCircleList"/>
    <dgm:cxn modelId="{B968E712-0057-4296-992F-6EB1231ACFDA}" type="presParOf" srcId="{E2B769BA-A92F-4D3C-BEDF-4CA1764F8ADB}" destId="{E6446A28-8228-4E71-8735-A24AA4C3C5E2}" srcOrd="4" destOrd="0" presId="urn:microsoft.com/office/officeart/2018/2/layout/IconCircleList"/>
    <dgm:cxn modelId="{7F72DB47-A0F7-4108-9FD9-B693F14C260F}" type="presParOf" srcId="{E6446A28-8228-4E71-8735-A24AA4C3C5E2}" destId="{B902F920-8704-4B35-BE9D-02E904127DFF}" srcOrd="0" destOrd="0" presId="urn:microsoft.com/office/officeart/2018/2/layout/IconCircleList"/>
    <dgm:cxn modelId="{9C59ADBC-8EE6-43C2-8705-5F14B87CBE75}" type="presParOf" srcId="{E6446A28-8228-4E71-8735-A24AA4C3C5E2}" destId="{F510E7AC-3189-4792-9B68-737E51697812}" srcOrd="1" destOrd="0" presId="urn:microsoft.com/office/officeart/2018/2/layout/IconCircleList"/>
    <dgm:cxn modelId="{78F8561B-546C-4C19-A5E3-CF6A50456309}" type="presParOf" srcId="{E6446A28-8228-4E71-8735-A24AA4C3C5E2}" destId="{54B3EB86-F6A5-49B8-9636-4A513A266818}" srcOrd="2" destOrd="0" presId="urn:microsoft.com/office/officeart/2018/2/layout/IconCircleList"/>
    <dgm:cxn modelId="{98122009-C05B-41A8-B9A9-21449153C5CD}" type="presParOf" srcId="{E6446A28-8228-4E71-8735-A24AA4C3C5E2}" destId="{8AF50F6F-9D5A-49DA-8874-87A276735F16}" srcOrd="3" destOrd="0" presId="urn:microsoft.com/office/officeart/2018/2/layout/IconCircleList"/>
    <dgm:cxn modelId="{918F9734-721A-4810-B78C-749DF8471C02}" type="presParOf" srcId="{E2B769BA-A92F-4D3C-BEDF-4CA1764F8ADB}" destId="{A331216D-FCE9-4F3D-B736-A9F0375AB211}" srcOrd="5" destOrd="0" presId="urn:microsoft.com/office/officeart/2018/2/layout/IconCircleList"/>
    <dgm:cxn modelId="{07456D09-896E-421F-B282-B0E8DC6D82BD}" type="presParOf" srcId="{E2B769BA-A92F-4D3C-BEDF-4CA1764F8ADB}" destId="{E934038C-C7E0-4FAE-A912-40A795D7A3CF}" srcOrd="6" destOrd="0" presId="urn:microsoft.com/office/officeart/2018/2/layout/IconCircleList"/>
    <dgm:cxn modelId="{491BD317-039F-4986-9DAB-AC14DE05862E}" type="presParOf" srcId="{E934038C-C7E0-4FAE-A912-40A795D7A3CF}" destId="{6A172FFF-17B3-4379-8CBA-E9DFA5A31339}" srcOrd="0" destOrd="0" presId="urn:microsoft.com/office/officeart/2018/2/layout/IconCircleList"/>
    <dgm:cxn modelId="{C80294E7-1F39-4B5D-BEBA-590C757CF496}" type="presParOf" srcId="{E934038C-C7E0-4FAE-A912-40A795D7A3CF}" destId="{01C95A70-CBE2-44C2-99D1-C1BE4261A685}" srcOrd="1" destOrd="0" presId="urn:microsoft.com/office/officeart/2018/2/layout/IconCircleList"/>
    <dgm:cxn modelId="{B4146215-D579-4778-AD38-0C0D2242DE66}" type="presParOf" srcId="{E934038C-C7E0-4FAE-A912-40A795D7A3CF}" destId="{F1E36A88-3B18-4EEB-B83F-B289E06338FD}" srcOrd="2" destOrd="0" presId="urn:microsoft.com/office/officeart/2018/2/layout/IconCircleList"/>
    <dgm:cxn modelId="{5E3A0B56-BBAF-4CF9-80A8-CABBFA2F9D63}" type="presParOf" srcId="{E934038C-C7E0-4FAE-A912-40A795D7A3CF}" destId="{FC8BC5ED-DEEF-4198-8877-D6195DD5AF08}" srcOrd="3" destOrd="0" presId="urn:microsoft.com/office/officeart/2018/2/layout/IconCircleList"/>
    <dgm:cxn modelId="{ABEA5392-C255-404F-AC4E-22EEEB6F2129}" type="presParOf" srcId="{E2B769BA-A92F-4D3C-BEDF-4CA1764F8ADB}" destId="{FEECE4EB-FE43-49AE-89C6-368BD0C414AA}" srcOrd="7" destOrd="0" presId="urn:microsoft.com/office/officeart/2018/2/layout/IconCircleList"/>
    <dgm:cxn modelId="{38AE6019-4C2C-4AF4-8866-B4C77A415ACE}" type="presParOf" srcId="{E2B769BA-A92F-4D3C-BEDF-4CA1764F8ADB}" destId="{0CBB62BB-A624-4F0F-8EC5-BF987DD1EE13}" srcOrd="8" destOrd="0" presId="urn:microsoft.com/office/officeart/2018/2/layout/IconCircleList"/>
    <dgm:cxn modelId="{1063D8A1-A2D8-4EAA-915F-7E5242802993}" type="presParOf" srcId="{0CBB62BB-A624-4F0F-8EC5-BF987DD1EE13}" destId="{4E74F41F-E61F-4A59-AEA8-1487BD2F3AAE}" srcOrd="0" destOrd="0" presId="urn:microsoft.com/office/officeart/2018/2/layout/IconCircleList"/>
    <dgm:cxn modelId="{387D8174-5299-4288-A36C-30FDA20254C3}" type="presParOf" srcId="{0CBB62BB-A624-4F0F-8EC5-BF987DD1EE13}" destId="{FDA1D6C0-1D34-4945-B76A-49631FA140D7}" srcOrd="1" destOrd="0" presId="urn:microsoft.com/office/officeart/2018/2/layout/IconCircleList"/>
    <dgm:cxn modelId="{8074CBCB-36F0-48CF-B172-160FC10DAD86}" type="presParOf" srcId="{0CBB62BB-A624-4F0F-8EC5-BF987DD1EE13}" destId="{EA583C44-C2E4-4F27-9BBF-CB4B171A8746}" srcOrd="2" destOrd="0" presId="urn:microsoft.com/office/officeart/2018/2/layout/IconCircleList"/>
    <dgm:cxn modelId="{06C99B15-FD7E-43CE-9233-4CF596681DDF}" type="presParOf" srcId="{0CBB62BB-A624-4F0F-8EC5-BF987DD1EE13}" destId="{6EEA8426-74F3-48B5-AA40-310AC496EE93}"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2DDEE4E-B93F-4FE1-8EF4-8A6820CB75B2}" type="doc">
      <dgm:prSet loTypeId="urn:microsoft.com/office/officeart/2005/8/layout/process4" loCatId="process" qsTypeId="urn:microsoft.com/office/officeart/2005/8/quickstyle/simple1" qsCatId="simple" csTypeId="urn:microsoft.com/office/officeart/2005/8/colors/accent1_4" csCatId="accent1"/>
      <dgm:spPr/>
      <dgm:t>
        <a:bodyPr/>
        <a:lstStyle/>
        <a:p>
          <a:endParaRPr lang="en-US"/>
        </a:p>
      </dgm:t>
    </dgm:pt>
    <dgm:pt modelId="{D36F95A7-F69F-4437-A94E-7D51DA0F8E74}">
      <dgm:prSet/>
      <dgm:spPr/>
      <dgm:t>
        <a:bodyPr/>
        <a:lstStyle/>
        <a:p>
          <a:r>
            <a:rPr lang="en-US" dirty="0"/>
            <a:t>Who will complete the project? Who will work on it? What are their responsibilities? Who will handle the reporting?</a:t>
          </a:r>
        </a:p>
      </dgm:t>
    </dgm:pt>
    <dgm:pt modelId="{48EB5FF8-4A26-4905-9320-FC5E50A93476}" type="parTrans" cxnId="{0EE55685-04C4-4608-8F59-F1D6C195CB5A}">
      <dgm:prSet/>
      <dgm:spPr/>
      <dgm:t>
        <a:bodyPr/>
        <a:lstStyle/>
        <a:p>
          <a:endParaRPr lang="en-US"/>
        </a:p>
      </dgm:t>
    </dgm:pt>
    <dgm:pt modelId="{96A9C873-6A7C-4F7C-A6C1-17BF760292C5}" type="sibTrans" cxnId="{0EE55685-04C4-4608-8F59-F1D6C195CB5A}">
      <dgm:prSet/>
      <dgm:spPr/>
      <dgm:t>
        <a:bodyPr/>
        <a:lstStyle/>
        <a:p>
          <a:endParaRPr lang="en-US"/>
        </a:p>
      </dgm:t>
    </dgm:pt>
    <dgm:pt modelId="{CB21E156-4436-46FB-AE53-7EFBA3528C58}">
      <dgm:prSet/>
      <dgm:spPr/>
      <dgm:t>
        <a:bodyPr/>
        <a:lstStyle/>
        <a:p>
          <a:r>
            <a:rPr lang="en-US"/>
            <a:t>Are there additional partners?</a:t>
          </a:r>
        </a:p>
      </dgm:t>
    </dgm:pt>
    <dgm:pt modelId="{C301332C-338F-4F8F-9142-692A17C5C9C9}" type="parTrans" cxnId="{06A53FDE-D76A-44AB-A819-F57F4526C399}">
      <dgm:prSet/>
      <dgm:spPr/>
      <dgm:t>
        <a:bodyPr/>
        <a:lstStyle/>
        <a:p>
          <a:endParaRPr lang="en-US"/>
        </a:p>
      </dgm:t>
    </dgm:pt>
    <dgm:pt modelId="{C96FA91D-9B09-4050-99B8-5FD7056FFC56}" type="sibTrans" cxnId="{06A53FDE-D76A-44AB-A819-F57F4526C399}">
      <dgm:prSet/>
      <dgm:spPr/>
      <dgm:t>
        <a:bodyPr/>
        <a:lstStyle/>
        <a:p>
          <a:endParaRPr lang="en-US"/>
        </a:p>
      </dgm:t>
    </dgm:pt>
    <dgm:pt modelId="{684C02E0-8667-4176-9103-FC3C8D6CC74D}">
      <dgm:prSet/>
      <dgm:spPr/>
      <dgm:t>
        <a:bodyPr/>
        <a:lstStyle/>
        <a:p>
          <a:r>
            <a:rPr lang="en-US"/>
            <a:t>Convince the funder your project will work. </a:t>
          </a:r>
        </a:p>
      </dgm:t>
    </dgm:pt>
    <dgm:pt modelId="{DF879523-2671-4987-974A-CFD1FFDF643D}" type="parTrans" cxnId="{304632A7-5516-4283-AE21-368B15E1E92D}">
      <dgm:prSet/>
      <dgm:spPr/>
      <dgm:t>
        <a:bodyPr/>
        <a:lstStyle/>
        <a:p>
          <a:endParaRPr lang="en-US"/>
        </a:p>
      </dgm:t>
    </dgm:pt>
    <dgm:pt modelId="{89420B0D-C07C-46A5-B9D6-4D747B5D5431}" type="sibTrans" cxnId="{304632A7-5516-4283-AE21-368B15E1E92D}">
      <dgm:prSet/>
      <dgm:spPr/>
      <dgm:t>
        <a:bodyPr/>
        <a:lstStyle/>
        <a:p>
          <a:endParaRPr lang="en-US"/>
        </a:p>
      </dgm:t>
    </dgm:pt>
    <dgm:pt modelId="{F4A92FF6-8322-49D4-BE38-4CDA3C126510}">
      <dgm:prSet/>
      <dgm:spPr/>
      <dgm:t>
        <a:bodyPr/>
        <a:lstStyle/>
        <a:p>
          <a:r>
            <a:rPr lang="en-US"/>
            <a:t>-Who will benefit? How many people will benefit?</a:t>
          </a:r>
        </a:p>
      </dgm:t>
    </dgm:pt>
    <dgm:pt modelId="{E907BD59-6FCD-45F6-A593-3B445A113555}" type="parTrans" cxnId="{61B2280D-12D1-4863-84F0-0F859F13D9E3}">
      <dgm:prSet/>
      <dgm:spPr/>
      <dgm:t>
        <a:bodyPr/>
        <a:lstStyle/>
        <a:p>
          <a:endParaRPr lang="en-US"/>
        </a:p>
      </dgm:t>
    </dgm:pt>
    <dgm:pt modelId="{E5879631-A675-4384-9E25-55C72C77FBE7}" type="sibTrans" cxnId="{61B2280D-12D1-4863-84F0-0F859F13D9E3}">
      <dgm:prSet/>
      <dgm:spPr/>
      <dgm:t>
        <a:bodyPr/>
        <a:lstStyle/>
        <a:p>
          <a:endParaRPr lang="en-US"/>
        </a:p>
      </dgm:t>
    </dgm:pt>
    <dgm:pt modelId="{5948992F-DE01-43A7-A1CC-B33A4610B855}">
      <dgm:prSet/>
      <dgm:spPr/>
      <dgm:t>
        <a:bodyPr/>
        <a:lstStyle/>
        <a:p>
          <a:r>
            <a:rPr lang="en-US"/>
            <a:t>-What are the positive outcomes?</a:t>
          </a:r>
        </a:p>
      </dgm:t>
    </dgm:pt>
    <dgm:pt modelId="{6D5B85CA-9620-49F0-8F2C-ECA2DB4B1528}" type="parTrans" cxnId="{8585EF9A-63EE-4458-9FC7-A15B15269AEC}">
      <dgm:prSet/>
      <dgm:spPr/>
      <dgm:t>
        <a:bodyPr/>
        <a:lstStyle/>
        <a:p>
          <a:endParaRPr lang="en-US"/>
        </a:p>
      </dgm:t>
    </dgm:pt>
    <dgm:pt modelId="{ED57D6EE-FCB3-474F-8AA5-3AC517AE2F96}" type="sibTrans" cxnId="{8585EF9A-63EE-4458-9FC7-A15B15269AEC}">
      <dgm:prSet/>
      <dgm:spPr/>
      <dgm:t>
        <a:bodyPr/>
        <a:lstStyle/>
        <a:p>
          <a:endParaRPr lang="en-US"/>
        </a:p>
      </dgm:t>
    </dgm:pt>
    <dgm:pt modelId="{BE4B1F0F-CF5C-4D81-9E93-9CC3C71D31E4}">
      <dgm:prSet/>
      <dgm:spPr/>
      <dgm:t>
        <a:bodyPr/>
        <a:lstStyle/>
        <a:p>
          <a:r>
            <a:rPr lang="en-US"/>
            <a:t>-Reiterate how this will address the underlying problem.</a:t>
          </a:r>
        </a:p>
      </dgm:t>
    </dgm:pt>
    <dgm:pt modelId="{36720521-FE7A-47CC-BF9A-0493C181E40C}" type="parTrans" cxnId="{EB8C0A26-CC10-4CA1-BD12-5145545D0584}">
      <dgm:prSet/>
      <dgm:spPr/>
      <dgm:t>
        <a:bodyPr/>
        <a:lstStyle/>
        <a:p>
          <a:endParaRPr lang="en-US"/>
        </a:p>
      </dgm:t>
    </dgm:pt>
    <dgm:pt modelId="{F353BE2C-5BC0-4169-A8C7-04059EB10053}" type="sibTrans" cxnId="{EB8C0A26-CC10-4CA1-BD12-5145545D0584}">
      <dgm:prSet/>
      <dgm:spPr/>
      <dgm:t>
        <a:bodyPr/>
        <a:lstStyle/>
        <a:p>
          <a:endParaRPr lang="en-US"/>
        </a:p>
      </dgm:t>
    </dgm:pt>
    <dgm:pt modelId="{1D11824F-4DC4-4A54-A066-FE4FF04B7643}" type="pres">
      <dgm:prSet presAssocID="{E2DDEE4E-B93F-4FE1-8EF4-8A6820CB75B2}" presName="Name0" presStyleCnt="0">
        <dgm:presLayoutVars>
          <dgm:dir/>
          <dgm:animLvl val="lvl"/>
          <dgm:resizeHandles val="exact"/>
        </dgm:presLayoutVars>
      </dgm:prSet>
      <dgm:spPr/>
    </dgm:pt>
    <dgm:pt modelId="{8C8A156B-6D27-4671-B327-00B63D8D8374}" type="pres">
      <dgm:prSet presAssocID="{684C02E0-8667-4176-9103-FC3C8D6CC74D}" presName="boxAndChildren" presStyleCnt="0"/>
      <dgm:spPr/>
    </dgm:pt>
    <dgm:pt modelId="{6DD25912-72BB-4363-A3C1-EAFB6A9DA919}" type="pres">
      <dgm:prSet presAssocID="{684C02E0-8667-4176-9103-FC3C8D6CC74D}" presName="parentTextBox" presStyleLbl="node1" presStyleIdx="0" presStyleCnt="3"/>
      <dgm:spPr/>
    </dgm:pt>
    <dgm:pt modelId="{7BBA6569-7A1A-46EA-AA7E-5CF0B1C6D58E}" type="pres">
      <dgm:prSet presAssocID="{684C02E0-8667-4176-9103-FC3C8D6CC74D}" presName="entireBox" presStyleLbl="node1" presStyleIdx="0" presStyleCnt="3"/>
      <dgm:spPr/>
    </dgm:pt>
    <dgm:pt modelId="{903E7549-62C7-497A-907B-F18B5ADFBBB8}" type="pres">
      <dgm:prSet presAssocID="{684C02E0-8667-4176-9103-FC3C8D6CC74D}" presName="descendantBox" presStyleCnt="0"/>
      <dgm:spPr/>
    </dgm:pt>
    <dgm:pt modelId="{E7FCAE6A-D8B5-4178-B4BD-36280E88EF3F}" type="pres">
      <dgm:prSet presAssocID="{F4A92FF6-8322-49D4-BE38-4CDA3C126510}" presName="childTextBox" presStyleLbl="fgAccFollowNode1" presStyleIdx="0" presStyleCnt="3">
        <dgm:presLayoutVars>
          <dgm:bulletEnabled val="1"/>
        </dgm:presLayoutVars>
      </dgm:prSet>
      <dgm:spPr/>
    </dgm:pt>
    <dgm:pt modelId="{ACB80671-DED2-4A05-A0EC-B72514279308}" type="pres">
      <dgm:prSet presAssocID="{5948992F-DE01-43A7-A1CC-B33A4610B855}" presName="childTextBox" presStyleLbl="fgAccFollowNode1" presStyleIdx="1" presStyleCnt="3">
        <dgm:presLayoutVars>
          <dgm:bulletEnabled val="1"/>
        </dgm:presLayoutVars>
      </dgm:prSet>
      <dgm:spPr/>
    </dgm:pt>
    <dgm:pt modelId="{A6F51DCF-1A00-4119-A4B1-220922C9E8F5}" type="pres">
      <dgm:prSet presAssocID="{BE4B1F0F-CF5C-4D81-9E93-9CC3C71D31E4}" presName="childTextBox" presStyleLbl="fgAccFollowNode1" presStyleIdx="2" presStyleCnt="3">
        <dgm:presLayoutVars>
          <dgm:bulletEnabled val="1"/>
        </dgm:presLayoutVars>
      </dgm:prSet>
      <dgm:spPr/>
    </dgm:pt>
    <dgm:pt modelId="{8848180D-D04B-456C-B1B7-254D2632115B}" type="pres">
      <dgm:prSet presAssocID="{C96FA91D-9B09-4050-99B8-5FD7056FFC56}" presName="sp" presStyleCnt="0"/>
      <dgm:spPr/>
    </dgm:pt>
    <dgm:pt modelId="{058F6C3E-420E-405A-85AA-14331EF81A4E}" type="pres">
      <dgm:prSet presAssocID="{CB21E156-4436-46FB-AE53-7EFBA3528C58}" presName="arrowAndChildren" presStyleCnt="0"/>
      <dgm:spPr/>
    </dgm:pt>
    <dgm:pt modelId="{E5AB3542-D010-46AA-AF76-7AFFFB23F90D}" type="pres">
      <dgm:prSet presAssocID="{CB21E156-4436-46FB-AE53-7EFBA3528C58}" presName="parentTextArrow" presStyleLbl="node1" presStyleIdx="1" presStyleCnt="3"/>
      <dgm:spPr/>
    </dgm:pt>
    <dgm:pt modelId="{BD883380-E827-4C82-A086-D24184BDA4FB}" type="pres">
      <dgm:prSet presAssocID="{96A9C873-6A7C-4F7C-A6C1-17BF760292C5}" presName="sp" presStyleCnt="0"/>
      <dgm:spPr/>
    </dgm:pt>
    <dgm:pt modelId="{9B76AF78-7743-40C4-B28E-1C1FB0EABD16}" type="pres">
      <dgm:prSet presAssocID="{D36F95A7-F69F-4437-A94E-7D51DA0F8E74}" presName="arrowAndChildren" presStyleCnt="0"/>
      <dgm:spPr/>
    </dgm:pt>
    <dgm:pt modelId="{446361CA-D36E-4D8D-AB90-504D86DD76D4}" type="pres">
      <dgm:prSet presAssocID="{D36F95A7-F69F-4437-A94E-7D51DA0F8E74}" presName="parentTextArrow" presStyleLbl="node1" presStyleIdx="2" presStyleCnt="3"/>
      <dgm:spPr/>
    </dgm:pt>
  </dgm:ptLst>
  <dgm:cxnLst>
    <dgm:cxn modelId="{0C717D02-36EC-4458-AC23-2C6416131AB7}" type="presOf" srcId="{E2DDEE4E-B93F-4FE1-8EF4-8A6820CB75B2}" destId="{1D11824F-4DC4-4A54-A066-FE4FF04B7643}" srcOrd="0" destOrd="0" presId="urn:microsoft.com/office/officeart/2005/8/layout/process4"/>
    <dgm:cxn modelId="{61B2280D-12D1-4863-84F0-0F859F13D9E3}" srcId="{684C02E0-8667-4176-9103-FC3C8D6CC74D}" destId="{F4A92FF6-8322-49D4-BE38-4CDA3C126510}" srcOrd="0" destOrd="0" parTransId="{E907BD59-6FCD-45F6-A593-3B445A113555}" sibTransId="{E5879631-A675-4384-9E25-55C72C77FBE7}"/>
    <dgm:cxn modelId="{EB8C0A26-CC10-4CA1-BD12-5145545D0584}" srcId="{684C02E0-8667-4176-9103-FC3C8D6CC74D}" destId="{BE4B1F0F-CF5C-4D81-9E93-9CC3C71D31E4}" srcOrd="2" destOrd="0" parTransId="{36720521-FE7A-47CC-BF9A-0493C181E40C}" sibTransId="{F353BE2C-5BC0-4169-A8C7-04059EB10053}"/>
    <dgm:cxn modelId="{BF93ED42-0784-4571-8F1F-28245C05EDCC}" type="presOf" srcId="{5948992F-DE01-43A7-A1CC-B33A4610B855}" destId="{ACB80671-DED2-4A05-A0EC-B72514279308}" srcOrd="0" destOrd="0" presId="urn:microsoft.com/office/officeart/2005/8/layout/process4"/>
    <dgm:cxn modelId="{5F226445-7061-4CD0-8C46-033B8BFFF789}" type="presOf" srcId="{684C02E0-8667-4176-9103-FC3C8D6CC74D}" destId="{6DD25912-72BB-4363-A3C1-EAFB6A9DA919}" srcOrd="0" destOrd="0" presId="urn:microsoft.com/office/officeart/2005/8/layout/process4"/>
    <dgm:cxn modelId="{D9B7CD74-CCEC-4552-AF1E-9E9589A28EC2}" type="presOf" srcId="{F4A92FF6-8322-49D4-BE38-4CDA3C126510}" destId="{E7FCAE6A-D8B5-4178-B4BD-36280E88EF3F}" srcOrd="0" destOrd="0" presId="urn:microsoft.com/office/officeart/2005/8/layout/process4"/>
    <dgm:cxn modelId="{25D4BE7C-505D-42FE-A721-809778A71954}" type="presOf" srcId="{BE4B1F0F-CF5C-4D81-9E93-9CC3C71D31E4}" destId="{A6F51DCF-1A00-4119-A4B1-220922C9E8F5}" srcOrd="0" destOrd="0" presId="urn:microsoft.com/office/officeart/2005/8/layout/process4"/>
    <dgm:cxn modelId="{3AEBF680-D795-4747-A0BD-B07AFE9A10CA}" type="presOf" srcId="{CB21E156-4436-46FB-AE53-7EFBA3528C58}" destId="{E5AB3542-D010-46AA-AF76-7AFFFB23F90D}" srcOrd="0" destOrd="0" presId="urn:microsoft.com/office/officeart/2005/8/layout/process4"/>
    <dgm:cxn modelId="{0EE55685-04C4-4608-8F59-F1D6C195CB5A}" srcId="{E2DDEE4E-B93F-4FE1-8EF4-8A6820CB75B2}" destId="{D36F95A7-F69F-4437-A94E-7D51DA0F8E74}" srcOrd="0" destOrd="0" parTransId="{48EB5FF8-4A26-4905-9320-FC5E50A93476}" sibTransId="{96A9C873-6A7C-4F7C-A6C1-17BF760292C5}"/>
    <dgm:cxn modelId="{8585EF9A-63EE-4458-9FC7-A15B15269AEC}" srcId="{684C02E0-8667-4176-9103-FC3C8D6CC74D}" destId="{5948992F-DE01-43A7-A1CC-B33A4610B855}" srcOrd="1" destOrd="0" parTransId="{6D5B85CA-9620-49F0-8F2C-ECA2DB4B1528}" sibTransId="{ED57D6EE-FCB3-474F-8AA5-3AC517AE2F96}"/>
    <dgm:cxn modelId="{304632A7-5516-4283-AE21-368B15E1E92D}" srcId="{E2DDEE4E-B93F-4FE1-8EF4-8A6820CB75B2}" destId="{684C02E0-8667-4176-9103-FC3C8D6CC74D}" srcOrd="2" destOrd="0" parTransId="{DF879523-2671-4987-974A-CFD1FFDF643D}" sibTransId="{89420B0D-C07C-46A5-B9D6-4D747B5D5431}"/>
    <dgm:cxn modelId="{06A53FDE-D76A-44AB-A819-F57F4526C399}" srcId="{E2DDEE4E-B93F-4FE1-8EF4-8A6820CB75B2}" destId="{CB21E156-4436-46FB-AE53-7EFBA3528C58}" srcOrd="1" destOrd="0" parTransId="{C301332C-338F-4F8F-9142-692A17C5C9C9}" sibTransId="{C96FA91D-9B09-4050-99B8-5FD7056FFC56}"/>
    <dgm:cxn modelId="{ABD372F9-36C7-42F7-95A1-4C449BE7E1E7}" type="presOf" srcId="{684C02E0-8667-4176-9103-FC3C8D6CC74D}" destId="{7BBA6569-7A1A-46EA-AA7E-5CF0B1C6D58E}" srcOrd="1" destOrd="0" presId="urn:microsoft.com/office/officeart/2005/8/layout/process4"/>
    <dgm:cxn modelId="{FE0048FE-C249-496E-BFEE-A9B29F179DA7}" type="presOf" srcId="{D36F95A7-F69F-4437-A94E-7D51DA0F8E74}" destId="{446361CA-D36E-4D8D-AB90-504D86DD76D4}" srcOrd="0" destOrd="0" presId="urn:microsoft.com/office/officeart/2005/8/layout/process4"/>
    <dgm:cxn modelId="{B805E0A9-A226-4D62-95F5-626A0CF46B07}" type="presParOf" srcId="{1D11824F-4DC4-4A54-A066-FE4FF04B7643}" destId="{8C8A156B-6D27-4671-B327-00B63D8D8374}" srcOrd="0" destOrd="0" presId="urn:microsoft.com/office/officeart/2005/8/layout/process4"/>
    <dgm:cxn modelId="{BDB090A7-6E07-4FBD-AC15-0BCFEFC71E5D}" type="presParOf" srcId="{8C8A156B-6D27-4671-B327-00B63D8D8374}" destId="{6DD25912-72BB-4363-A3C1-EAFB6A9DA919}" srcOrd="0" destOrd="0" presId="urn:microsoft.com/office/officeart/2005/8/layout/process4"/>
    <dgm:cxn modelId="{63C4FC3A-D85F-48AF-8D59-4CD5A88A0C22}" type="presParOf" srcId="{8C8A156B-6D27-4671-B327-00B63D8D8374}" destId="{7BBA6569-7A1A-46EA-AA7E-5CF0B1C6D58E}" srcOrd="1" destOrd="0" presId="urn:microsoft.com/office/officeart/2005/8/layout/process4"/>
    <dgm:cxn modelId="{7A8589A9-7E74-40FF-9130-361FDDC38984}" type="presParOf" srcId="{8C8A156B-6D27-4671-B327-00B63D8D8374}" destId="{903E7549-62C7-497A-907B-F18B5ADFBBB8}" srcOrd="2" destOrd="0" presId="urn:microsoft.com/office/officeart/2005/8/layout/process4"/>
    <dgm:cxn modelId="{BB93359C-C8CD-4EF9-A61E-EA72B7E0DD72}" type="presParOf" srcId="{903E7549-62C7-497A-907B-F18B5ADFBBB8}" destId="{E7FCAE6A-D8B5-4178-B4BD-36280E88EF3F}" srcOrd="0" destOrd="0" presId="urn:microsoft.com/office/officeart/2005/8/layout/process4"/>
    <dgm:cxn modelId="{BDC1F2D6-8C0B-411E-B187-48CF8DF8B997}" type="presParOf" srcId="{903E7549-62C7-497A-907B-F18B5ADFBBB8}" destId="{ACB80671-DED2-4A05-A0EC-B72514279308}" srcOrd="1" destOrd="0" presId="urn:microsoft.com/office/officeart/2005/8/layout/process4"/>
    <dgm:cxn modelId="{3B7E0565-CE3A-40C0-85AF-6F417844E93F}" type="presParOf" srcId="{903E7549-62C7-497A-907B-F18B5ADFBBB8}" destId="{A6F51DCF-1A00-4119-A4B1-220922C9E8F5}" srcOrd="2" destOrd="0" presId="urn:microsoft.com/office/officeart/2005/8/layout/process4"/>
    <dgm:cxn modelId="{B7D7C71A-3358-4708-87ED-9BCB53562E95}" type="presParOf" srcId="{1D11824F-4DC4-4A54-A066-FE4FF04B7643}" destId="{8848180D-D04B-456C-B1B7-254D2632115B}" srcOrd="1" destOrd="0" presId="urn:microsoft.com/office/officeart/2005/8/layout/process4"/>
    <dgm:cxn modelId="{D766E0D0-0E6C-4E01-9D56-B392BC835122}" type="presParOf" srcId="{1D11824F-4DC4-4A54-A066-FE4FF04B7643}" destId="{058F6C3E-420E-405A-85AA-14331EF81A4E}" srcOrd="2" destOrd="0" presId="urn:microsoft.com/office/officeart/2005/8/layout/process4"/>
    <dgm:cxn modelId="{38A6C887-339A-465E-A3AE-7E4F527677E6}" type="presParOf" srcId="{058F6C3E-420E-405A-85AA-14331EF81A4E}" destId="{E5AB3542-D010-46AA-AF76-7AFFFB23F90D}" srcOrd="0" destOrd="0" presId="urn:microsoft.com/office/officeart/2005/8/layout/process4"/>
    <dgm:cxn modelId="{B970A953-A6E6-42A1-8A84-5DFA091C993A}" type="presParOf" srcId="{1D11824F-4DC4-4A54-A066-FE4FF04B7643}" destId="{BD883380-E827-4C82-A086-D24184BDA4FB}" srcOrd="3" destOrd="0" presId="urn:microsoft.com/office/officeart/2005/8/layout/process4"/>
    <dgm:cxn modelId="{5A46B01D-50B7-4CB9-938F-A5435E537516}" type="presParOf" srcId="{1D11824F-4DC4-4A54-A066-FE4FF04B7643}" destId="{9B76AF78-7743-40C4-B28E-1C1FB0EABD16}" srcOrd="4" destOrd="0" presId="urn:microsoft.com/office/officeart/2005/8/layout/process4"/>
    <dgm:cxn modelId="{8A0EA18E-A04E-49ED-9CF8-524C749533AB}" type="presParOf" srcId="{9B76AF78-7743-40C4-B28E-1C1FB0EABD16}" destId="{446361CA-D36E-4D8D-AB90-504D86DD76D4}"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886FDB-854B-432A-B704-8A5B82F39D85}">
      <dsp:nvSpPr>
        <dsp:cNvPr id="0" name=""/>
        <dsp:cNvSpPr/>
      </dsp:nvSpPr>
      <dsp:spPr>
        <a:xfrm>
          <a:off x="8993" y="616214"/>
          <a:ext cx="1344083" cy="2953505"/>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Identify and understand grant opportunities</a:t>
          </a:r>
        </a:p>
      </dsp:txBody>
      <dsp:txXfrm>
        <a:off x="8993" y="1738546"/>
        <a:ext cx="1344083" cy="1772103"/>
      </dsp:txXfrm>
    </dsp:sp>
    <dsp:sp modelId="{255103C8-6407-4DF5-B23F-A8967A666A12}">
      <dsp:nvSpPr>
        <dsp:cNvPr id="0" name=""/>
        <dsp:cNvSpPr/>
      </dsp:nvSpPr>
      <dsp:spPr>
        <a:xfrm>
          <a:off x="386748" y="956156"/>
          <a:ext cx="564515" cy="564515"/>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1</a:t>
          </a:r>
        </a:p>
      </dsp:txBody>
      <dsp:txXfrm>
        <a:off x="469419" y="1038827"/>
        <a:ext cx="399173" cy="399173"/>
      </dsp:txXfrm>
    </dsp:sp>
    <dsp:sp modelId="{87D261AD-240C-495D-909B-0AB635CD36F7}">
      <dsp:nvSpPr>
        <dsp:cNvPr id="0" name=""/>
        <dsp:cNvSpPr/>
      </dsp:nvSpPr>
      <dsp:spPr>
        <a:xfrm>
          <a:off x="5116512" y="418586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622F21D-CF68-4C1D-AE90-AEE2FAE00022}">
      <dsp:nvSpPr>
        <dsp:cNvPr id="0" name=""/>
        <dsp:cNvSpPr/>
      </dsp:nvSpPr>
      <dsp:spPr>
        <a:xfrm>
          <a:off x="1487486" y="616214"/>
          <a:ext cx="1344083" cy="2953505"/>
        </a:xfrm>
        <a:prstGeom prst="rect">
          <a:avLst/>
        </a:prstGeom>
        <a:solidFill>
          <a:schemeClr val="accent2">
            <a:tint val="40000"/>
            <a:alpha val="90000"/>
            <a:hueOff val="-761700"/>
            <a:satOff val="-2347"/>
            <a:lumOff val="-748"/>
            <a:alphaOff val="0"/>
          </a:schemeClr>
        </a:solidFill>
        <a:ln w="6350" cap="flat" cmpd="sng" algn="ctr">
          <a:solidFill>
            <a:schemeClr val="accent2">
              <a:tint val="40000"/>
              <a:alpha val="90000"/>
              <a:hueOff val="-761700"/>
              <a:satOff val="-2347"/>
              <a:lumOff val="-74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Sharpen grant writing techniques</a:t>
          </a:r>
        </a:p>
      </dsp:txBody>
      <dsp:txXfrm>
        <a:off x="1487486" y="1738546"/>
        <a:ext cx="1344083" cy="1772103"/>
      </dsp:txXfrm>
    </dsp:sp>
    <dsp:sp modelId="{C4E08061-113C-4FFE-AA0F-75300AE4E78E}">
      <dsp:nvSpPr>
        <dsp:cNvPr id="0" name=""/>
        <dsp:cNvSpPr/>
      </dsp:nvSpPr>
      <dsp:spPr>
        <a:xfrm>
          <a:off x="1877270" y="956161"/>
          <a:ext cx="564515" cy="564515"/>
        </a:xfrm>
        <a:prstGeom prst="ellipse">
          <a:avLst/>
        </a:prstGeom>
        <a:gradFill rotWithShape="0">
          <a:gsLst>
            <a:gs pos="0">
              <a:schemeClr val="accent2">
                <a:hueOff val="-786615"/>
                <a:satOff val="-1049"/>
                <a:lumOff val="-3137"/>
                <a:alphaOff val="0"/>
                <a:satMod val="103000"/>
                <a:lumMod val="102000"/>
                <a:tint val="94000"/>
              </a:schemeClr>
            </a:gs>
            <a:gs pos="50000">
              <a:schemeClr val="accent2">
                <a:hueOff val="-786615"/>
                <a:satOff val="-1049"/>
                <a:lumOff val="-3137"/>
                <a:alphaOff val="0"/>
                <a:satMod val="110000"/>
                <a:lumMod val="100000"/>
                <a:shade val="100000"/>
              </a:schemeClr>
            </a:gs>
            <a:gs pos="100000">
              <a:schemeClr val="accent2">
                <a:hueOff val="-786615"/>
                <a:satOff val="-1049"/>
                <a:lumOff val="-3137"/>
                <a:alphaOff val="0"/>
                <a:lumMod val="99000"/>
                <a:satMod val="120000"/>
                <a:shade val="78000"/>
              </a:schemeClr>
            </a:gs>
          </a:gsLst>
          <a:lin ang="5400000" scaled="0"/>
        </a:gradFill>
        <a:ln w="6350" cap="flat" cmpd="sng" algn="ctr">
          <a:solidFill>
            <a:schemeClr val="accent2">
              <a:hueOff val="-786615"/>
              <a:satOff val="-1049"/>
              <a:lumOff val="-3137"/>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2</a:t>
          </a:r>
        </a:p>
      </dsp:txBody>
      <dsp:txXfrm>
        <a:off x="1959941" y="1038832"/>
        <a:ext cx="399173" cy="399173"/>
      </dsp:txXfrm>
    </dsp:sp>
    <dsp:sp modelId="{BFEC678C-1D97-4896-8959-7420FADD3CA3}">
      <dsp:nvSpPr>
        <dsp:cNvPr id="0" name=""/>
        <dsp:cNvSpPr/>
      </dsp:nvSpPr>
      <dsp:spPr>
        <a:xfrm>
          <a:off x="3893799" y="393612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E7A1AFD-9481-409E-A5B0-FDABE977AE2D}">
      <dsp:nvSpPr>
        <dsp:cNvPr id="0" name=""/>
        <dsp:cNvSpPr/>
      </dsp:nvSpPr>
      <dsp:spPr>
        <a:xfrm>
          <a:off x="2965978" y="616214"/>
          <a:ext cx="1344083" cy="2953505"/>
        </a:xfrm>
        <a:prstGeom prst="rect">
          <a:avLst/>
        </a:prstGeom>
        <a:solidFill>
          <a:schemeClr val="accent2">
            <a:tint val="40000"/>
            <a:alpha val="90000"/>
            <a:hueOff val="-1523400"/>
            <a:satOff val="-4694"/>
            <a:lumOff val="-1495"/>
            <a:alphaOff val="0"/>
          </a:schemeClr>
        </a:solidFill>
        <a:ln w="6350" cap="flat" cmpd="sng" algn="ctr">
          <a:solidFill>
            <a:schemeClr val="accent2">
              <a:tint val="40000"/>
              <a:alpha val="90000"/>
              <a:hueOff val="-1523400"/>
              <a:satOff val="-4694"/>
              <a:lumOff val="-149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Recognize how and where to utilize data and research in applications</a:t>
          </a:r>
        </a:p>
      </dsp:txBody>
      <dsp:txXfrm>
        <a:off x="2965978" y="1738546"/>
        <a:ext cx="1344083" cy="1772103"/>
      </dsp:txXfrm>
    </dsp:sp>
    <dsp:sp modelId="{3ED81133-93A4-414E-A7D6-FC4ABCD69A41}">
      <dsp:nvSpPr>
        <dsp:cNvPr id="0" name=""/>
        <dsp:cNvSpPr/>
      </dsp:nvSpPr>
      <dsp:spPr>
        <a:xfrm>
          <a:off x="3355762" y="956156"/>
          <a:ext cx="564515" cy="564515"/>
        </a:xfrm>
        <a:prstGeom prst="ellipse">
          <a:avLst/>
        </a:prstGeom>
        <a:gradFill rotWithShape="0">
          <a:gsLst>
            <a:gs pos="0">
              <a:schemeClr val="accent2">
                <a:hueOff val="-1573230"/>
                <a:satOff val="-2098"/>
                <a:lumOff val="-6274"/>
                <a:alphaOff val="0"/>
                <a:satMod val="103000"/>
                <a:lumMod val="102000"/>
                <a:tint val="94000"/>
              </a:schemeClr>
            </a:gs>
            <a:gs pos="50000">
              <a:schemeClr val="accent2">
                <a:hueOff val="-1573230"/>
                <a:satOff val="-2098"/>
                <a:lumOff val="-6274"/>
                <a:alphaOff val="0"/>
                <a:satMod val="110000"/>
                <a:lumMod val="100000"/>
                <a:shade val="100000"/>
              </a:schemeClr>
            </a:gs>
            <a:gs pos="100000">
              <a:schemeClr val="accent2">
                <a:hueOff val="-1573230"/>
                <a:satOff val="-2098"/>
                <a:lumOff val="-6274"/>
                <a:alphaOff val="0"/>
                <a:lumMod val="99000"/>
                <a:satMod val="120000"/>
                <a:shade val="78000"/>
              </a:schemeClr>
            </a:gs>
          </a:gsLst>
          <a:lin ang="5400000" scaled="0"/>
        </a:gradFill>
        <a:ln w="6350" cap="flat" cmpd="sng" algn="ctr">
          <a:solidFill>
            <a:schemeClr val="accent2">
              <a:hueOff val="-1573230"/>
              <a:satOff val="-2098"/>
              <a:lumOff val="-6274"/>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3</a:t>
          </a:r>
        </a:p>
      </dsp:txBody>
      <dsp:txXfrm>
        <a:off x="3438433" y="1038827"/>
        <a:ext cx="399173" cy="399173"/>
      </dsp:txXfrm>
    </dsp:sp>
    <dsp:sp modelId="{FD6932DC-917E-4052-8E42-5E199E2FECB0}">
      <dsp:nvSpPr>
        <dsp:cNvPr id="0" name=""/>
        <dsp:cNvSpPr/>
      </dsp:nvSpPr>
      <dsp:spPr>
        <a:xfrm>
          <a:off x="3855654" y="418586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4BAAE33-7B5D-413B-8674-A689C1138E97}">
      <dsp:nvSpPr>
        <dsp:cNvPr id="0" name=""/>
        <dsp:cNvSpPr/>
      </dsp:nvSpPr>
      <dsp:spPr>
        <a:xfrm>
          <a:off x="4444470" y="616214"/>
          <a:ext cx="1344083" cy="2953505"/>
        </a:xfrm>
        <a:prstGeom prst="rect">
          <a:avLst/>
        </a:prstGeom>
        <a:solidFill>
          <a:schemeClr val="accent2">
            <a:tint val="40000"/>
            <a:alpha val="90000"/>
            <a:hueOff val="-2285099"/>
            <a:satOff val="-7042"/>
            <a:lumOff val="-2243"/>
            <a:alphaOff val="0"/>
          </a:schemeClr>
        </a:solidFill>
        <a:ln w="6350" cap="flat" cmpd="sng" algn="ctr">
          <a:solidFill>
            <a:schemeClr val="accent2">
              <a:tint val="40000"/>
              <a:alpha val="90000"/>
              <a:hueOff val="-2285099"/>
              <a:satOff val="-7042"/>
              <a:lumOff val="-2243"/>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Establish expectations and requirements of common application components</a:t>
          </a:r>
        </a:p>
      </dsp:txBody>
      <dsp:txXfrm>
        <a:off x="4444470" y="1738546"/>
        <a:ext cx="1344083" cy="1772103"/>
      </dsp:txXfrm>
    </dsp:sp>
    <dsp:sp modelId="{E3AAF535-3146-48F1-802E-BCBFD06979FB}">
      <dsp:nvSpPr>
        <dsp:cNvPr id="0" name=""/>
        <dsp:cNvSpPr/>
      </dsp:nvSpPr>
      <dsp:spPr>
        <a:xfrm>
          <a:off x="4834254" y="956161"/>
          <a:ext cx="564515" cy="564515"/>
        </a:xfrm>
        <a:prstGeom prst="ellipse">
          <a:avLst/>
        </a:prstGeom>
        <a:gradFill rotWithShape="0">
          <a:gsLst>
            <a:gs pos="0">
              <a:schemeClr val="accent2">
                <a:hueOff val="-2359845"/>
                <a:satOff val="-3148"/>
                <a:lumOff val="-9412"/>
                <a:alphaOff val="0"/>
                <a:satMod val="103000"/>
                <a:lumMod val="102000"/>
                <a:tint val="94000"/>
              </a:schemeClr>
            </a:gs>
            <a:gs pos="50000">
              <a:schemeClr val="accent2">
                <a:hueOff val="-2359845"/>
                <a:satOff val="-3148"/>
                <a:lumOff val="-9412"/>
                <a:alphaOff val="0"/>
                <a:satMod val="110000"/>
                <a:lumMod val="100000"/>
                <a:shade val="100000"/>
              </a:schemeClr>
            </a:gs>
            <a:gs pos="100000">
              <a:schemeClr val="accent2">
                <a:hueOff val="-2359845"/>
                <a:satOff val="-3148"/>
                <a:lumOff val="-9412"/>
                <a:alphaOff val="0"/>
                <a:lumMod val="99000"/>
                <a:satMod val="120000"/>
                <a:shade val="78000"/>
              </a:schemeClr>
            </a:gs>
          </a:gsLst>
          <a:lin ang="5400000" scaled="0"/>
        </a:gradFill>
        <a:ln w="6350" cap="flat" cmpd="sng" algn="ctr">
          <a:solidFill>
            <a:schemeClr val="accent2">
              <a:hueOff val="-2359845"/>
              <a:satOff val="-3148"/>
              <a:lumOff val="-9412"/>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4</a:t>
          </a:r>
        </a:p>
      </dsp:txBody>
      <dsp:txXfrm>
        <a:off x="4916925" y="1038832"/>
        <a:ext cx="399173" cy="399173"/>
      </dsp:txXfrm>
    </dsp:sp>
    <dsp:sp modelId="{259C6E91-D825-4BFB-B2DD-AEAECD8EBF42}">
      <dsp:nvSpPr>
        <dsp:cNvPr id="0" name=""/>
        <dsp:cNvSpPr/>
      </dsp:nvSpPr>
      <dsp:spPr>
        <a:xfrm>
          <a:off x="4564779" y="418586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200630A-9830-4414-AD31-3BB44DAD6F1C}">
      <dsp:nvSpPr>
        <dsp:cNvPr id="0" name=""/>
        <dsp:cNvSpPr/>
      </dsp:nvSpPr>
      <dsp:spPr>
        <a:xfrm>
          <a:off x="5922962" y="616214"/>
          <a:ext cx="1344083" cy="2949328"/>
        </a:xfrm>
        <a:prstGeom prst="rect">
          <a:avLst/>
        </a:prstGeom>
        <a:solidFill>
          <a:schemeClr val="accent2">
            <a:tint val="40000"/>
            <a:alpha val="90000"/>
            <a:hueOff val="-3046799"/>
            <a:satOff val="-9389"/>
            <a:lumOff val="-2991"/>
            <a:alphaOff val="0"/>
          </a:schemeClr>
        </a:solidFill>
        <a:ln w="6350" cap="flat" cmpd="sng" algn="ctr">
          <a:solidFill>
            <a:schemeClr val="accent2">
              <a:tint val="40000"/>
              <a:alpha val="90000"/>
              <a:hueOff val="-3046799"/>
              <a:satOff val="-9389"/>
              <a:lumOff val="-2991"/>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Describe the difference between goals and objectives and illustrate best practices for writing strong goals and objectives</a:t>
          </a:r>
        </a:p>
      </dsp:txBody>
      <dsp:txXfrm>
        <a:off x="5922962" y="1736959"/>
        <a:ext cx="1344083" cy="1769597"/>
      </dsp:txXfrm>
    </dsp:sp>
    <dsp:sp modelId="{16F2B9C4-AC4F-4C4C-8AF7-6C7BBA077932}">
      <dsp:nvSpPr>
        <dsp:cNvPr id="0" name=""/>
        <dsp:cNvSpPr/>
      </dsp:nvSpPr>
      <dsp:spPr>
        <a:xfrm>
          <a:off x="6336823" y="956156"/>
          <a:ext cx="564515" cy="564515"/>
        </a:xfrm>
        <a:prstGeom prst="ellipse">
          <a:avLst/>
        </a:prstGeom>
        <a:gradFill rotWithShape="0">
          <a:gsLst>
            <a:gs pos="0">
              <a:schemeClr val="accent2">
                <a:hueOff val="-3146460"/>
                <a:satOff val="-4197"/>
                <a:lumOff val="-12549"/>
                <a:alphaOff val="0"/>
                <a:satMod val="103000"/>
                <a:lumMod val="102000"/>
                <a:tint val="94000"/>
              </a:schemeClr>
            </a:gs>
            <a:gs pos="50000">
              <a:schemeClr val="accent2">
                <a:hueOff val="-3146460"/>
                <a:satOff val="-4197"/>
                <a:lumOff val="-12549"/>
                <a:alphaOff val="0"/>
                <a:satMod val="110000"/>
                <a:lumMod val="100000"/>
                <a:shade val="100000"/>
              </a:schemeClr>
            </a:gs>
            <a:gs pos="100000">
              <a:schemeClr val="accent2">
                <a:hueOff val="-3146460"/>
                <a:satOff val="-4197"/>
                <a:lumOff val="-12549"/>
                <a:alphaOff val="0"/>
                <a:lumMod val="99000"/>
                <a:satMod val="120000"/>
                <a:shade val="78000"/>
              </a:schemeClr>
            </a:gs>
          </a:gsLst>
          <a:lin ang="5400000" scaled="0"/>
        </a:gradFill>
        <a:ln w="6350" cap="flat" cmpd="sng" algn="ctr">
          <a:solidFill>
            <a:schemeClr val="accent2">
              <a:hueOff val="-3146460"/>
              <a:satOff val="-4197"/>
              <a:lumOff val="-12549"/>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5</a:t>
          </a:r>
        </a:p>
      </dsp:txBody>
      <dsp:txXfrm>
        <a:off x="6419494" y="1038827"/>
        <a:ext cx="399173" cy="399173"/>
      </dsp:txXfrm>
    </dsp:sp>
    <dsp:sp modelId="{05940DBD-61BB-4516-9DB8-34193C1A85D2}">
      <dsp:nvSpPr>
        <dsp:cNvPr id="0" name=""/>
        <dsp:cNvSpPr/>
      </dsp:nvSpPr>
      <dsp:spPr>
        <a:xfrm>
          <a:off x="3047416" y="3994192"/>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DA592D8F-4C9E-4199-B540-95A7A1F0B227}">
      <dsp:nvSpPr>
        <dsp:cNvPr id="0" name=""/>
        <dsp:cNvSpPr/>
      </dsp:nvSpPr>
      <dsp:spPr>
        <a:xfrm>
          <a:off x="7401455" y="616214"/>
          <a:ext cx="1344083" cy="2953505"/>
        </a:xfrm>
        <a:prstGeom prst="rect">
          <a:avLst/>
        </a:prstGeom>
        <a:solidFill>
          <a:schemeClr val="accent2">
            <a:tint val="40000"/>
            <a:alpha val="90000"/>
            <a:hueOff val="-3808499"/>
            <a:satOff val="-11736"/>
            <a:lumOff val="-3738"/>
            <a:alphaOff val="0"/>
          </a:schemeClr>
        </a:solidFill>
        <a:ln w="6350" cap="flat" cmpd="sng" algn="ctr">
          <a:solidFill>
            <a:schemeClr val="accent2">
              <a:tint val="40000"/>
              <a:alpha val="90000"/>
              <a:hueOff val="-3808499"/>
              <a:satOff val="-11736"/>
              <a:lumOff val="-373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Develop a problem into a project and translate that into a grant proposal</a:t>
          </a:r>
        </a:p>
      </dsp:txBody>
      <dsp:txXfrm>
        <a:off x="7401455" y="1738546"/>
        <a:ext cx="1344083" cy="1772103"/>
      </dsp:txXfrm>
    </dsp:sp>
    <dsp:sp modelId="{3D10711A-56BB-4B84-A8D0-F2D24EAD09D4}">
      <dsp:nvSpPr>
        <dsp:cNvPr id="0" name=""/>
        <dsp:cNvSpPr/>
      </dsp:nvSpPr>
      <dsp:spPr>
        <a:xfrm>
          <a:off x="7755144" y="956161"/>
          <a:ext cx="564515" cy="564515"/>
        </a:xfrm>
        <a:prstGeom prst="ellipse">
          <a:avLst/>
        </a:prstGeom>
        <a:gradFill rotWithShape="0">
          <a:gsLst>
            <a:gs pos="0">
              <a:schemeClr val="accent2">
                <a:hueOff val="-3933075"/>
                <a:satOff val="-5246"/>
                <a:lumOff val="-15686"/>
                <a:alphaOff val="0"/>
                <a:satMod val="103000"/>
                <a:lumMod val="102000"/>
                <a:tint val="94000"/>
              </a:schemeClr>
            </a:gs>
            <a:gs pos="50000">
              <a:schemeClr val="accent2">
                <a:hueOff val="-3933075"/>
                <a:satOff val="-5246"/>
                <a:lumOff val="-15686"/>
                <a:alphaOff val="0"/>
                <a:satMod val="110000"/>
                <a:lumMod val="100000"/>
                <a:shade val="100000"/>
              </a:schemeClr>
            </a:gs>
            <a:gs pos="100000">
              <a:schemeClr val="accent2">
                <a:hueOff val="-3933075"/>
                <a:satOff val="-5246"/>
                <a:lumOff val="-15686"/>
                <a:alphaOff val="0"/>
                <a:lumMod val="99000"/>
                <a:satMod val="120000"/>
                <a:shade val="78000"/>
              </a:schemeClr>
            </a:gs>
          </a:gsLst>
          <a:lin ang="5400000" scaled="0"/>
        </a:gradFill>
        <a:ln w="6350" cap="flat" cmpd="sng" algn="ctr">
          <a:solidFill>
            <a:schemeClr val="accent2">
              <a:hueOff val="-3933075"/>
              <a:satOff val="-5246"/>
              <a:lumOff val="-15686"/>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6</a:t>
          </a:r>
        </a:p>
      </dsp:txBody>
      <dsp:txXfrm>
        <a:off x="7837815" y="1038832"/>
        <a:ext cx="399173" cy="399173"/>
      </dsp:txXfrm>
    </dsp:sp>
    <dsp:sp modelId="{F8498068-511B-49CC-A71F-A159422F850E}">
      <dsp:nvSpPr>
        <dsp:cNvPr id="0" name=""/>
        <dsp:cNvSpPr/>
      </dsp:nvSpPr>
      <dsp:spPr>
        <a:xfrm>
          <a:off x="4176997" y="418586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5AC5727-99D8-4FEF-A383-BEFC6D7F4000}">
      <dsp:nvSpPr>
        <dsp:cNvPr id="0" name=""/>
        <dsp:cNvSpPr/>
      </dsp:nvSpPr>
      <dsp:spPr>
        <a:xfrm>
          <a:off x="8879947" y="616214"/>
          <a:ext cx="1344083" cy="2953505"/>
        </a:xfrm>
        <a:prstGeom prst="rect">
          <a:avLst/>
        </a:prstGeom>
        <a:solidFill>
          <a:schemeClr val="accent2">
            <a:tint val="40000"/>
            <a:alpha val="90000"/>
            <a:hueOff val="-4570199"/>
            <a:satOff val="-14083"/>
            <a:lumOff val="-4486"/>
            <a:alphaOff val="0"/>
          </a:schemeClr>
        </a:solidFill>
        <a:ln w="6350" cap="flat" cmpd="sng" algn="ctr">
          <a:solidFill>
            <a:schemeClr val="accent2">
              <a:tint val="40000"/>
              <a:alpha val="90000"/>
              <a:hueOff val="-4570199"/>
              <a:satOff val="-14083"/>
              <a:lumOff val="-4486"/>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4790" tIns="330200" rIns="104790" bIns="330200" numCol="1" spcCol="1270" anchor="t" anchorCtr="0">
          <a:noAutofit/>
        </a:bodyPr>
        <a:lstStyle/>
        <a:p>
          <a:pPr marL="0" lvl="0" indent="0" algn="l" defTabSz="488950">
            <a:lnSpc>
              <a:spcPct val="90000"/>
            </a:lnSpc>
            <a:spcBef>
              <a:spcPct val="0"/>
            </a:spcBef>
            <a:spcAft>
              <a:spcPct val="35000"/>
            </a:spcAft>
            <a:buNone/>
          </a:pPr>
          <a:r>
            <a:rPr lang="en-US" sz="1100" b="1" kern="1200" dirty="0"/>
            <a:t>Understand expectations of award recipients</a:t>
          </a:r>
        </a:p>
      </dsp:txBody>
      <dsp:txXfrm>
        <a:off x="8879947" y="1738546"/>
        <a:ext cx="1344083" cy="1772103"/>
      </dsp:txXfrm>
    </dsp:sp>
    <dsp:sp modelId="{4AF1BA77-4ADA-4C72-BD63-A6369F4A1590}">
      <dsp:nvSpPr>
        <dsp:cNvPr id="0" name=""/>
        <dsp:cNvSpPr/>
      </dsp:nvSpPr>
      <dsp:spPr>
        <a:xfrm>
          <a:off x="9257701" y="956161"/>
          <a:ext cx="564515" cy="564515"/>
        </a:xfrm>
        <a:prstGeom prst="ellipse">
          <a:avLst/>
        </a:prstGeom>
        <a:gradFill rotWithShape="0">
          <a:gsLst>
            <a:gs pos="0">
              <a:schemeClr val="accent2">
                <a:hueOff val="-4719690"/>
                <a:satOff val="-6295"/>
                <a:lumOff val="-18823"/>
                <a:alphaOff val="0"/>
                <a:satMod val="103000"/>
                <a:lumMod val="102000"/>
                <a:tint val="94000"/>
              </a:schemeClr>
            </a:gs>
            <a:gs pos="50000">
              <a:schemeClr val="accent2">
                <a:hueOff val="-4719690"/>
                <a:satOff val="-6295"/>
                <a:lumOff val="-18823"/>
                <a:alphaOff val="0"/>
                <a:satMod val="110000"/>
                <a:lumMod val="100000"/>
                <a:shade val="100000"/>
              </a:schemeClr>
            </a:gs>
            <a:gs pos="100000">
              <a:schemeClr val="accent2">
                <a:hueOff val="-4719690"/>
                <a:satOff val="-6295"/>
                <a:lumOff val="-18823"/>
                <a:alphaOff val="0"/>
                <a:lumMod val="99000"/>
                <a:satMod val="120000"/>
                <a:shade val="78000"/>
              </a:schemeClr>
            </a:gs>
          </a:gsLst>
          <a:lin ang="5400000" scaled="0"/>
        </a:gradFill>
        <a:ln w="6350" cap="flat" cmpd="sng" algn="ctr">
          <a:solidFill>
            <a:schemeClr val="accent2">
              <a:hueOff val="-4719690"/>
              <a:satOff val="-6295"/>
              <a:lumOff val="-18823"/>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4012" tIns="12700" rIns="44012" bIns="12700" numCol="1" spcCol="1270" anchor="ctr" anchorCtr="0">
          <a:noAutofit/>
        </a:bodyPr>
        <a:lstStyle/>
        <a:p>
          <a:pPr marL="0" lvl="0" indent="0" algn="ctr" defTabSz="1155700">
            <a:lnSpc>
              <a:spcPct val="90000"/>
            </a:lnSpc>
            <a:spcBef>
              <a:spcPct val="0"/>
            </a:spcBef>
            <a:spcAft>
              <a:spcPct val="35000"/>
            </a:spcAft>
            <a:buNone/>
          </a:pPr>
          <a:r>
            <a:rPr lang="en-US" sz="2600" kern="1200"/>
            <a:t>7</a:t>
          </a:r>
        </a:p>
      </dsp:txBody>
      <dsp:txXfrm>
        <a:off x="9340372" y="1038832"/>
        <a:ext cx="399173" cy="399173"/>
      </dsp:txXfrm>
    </dsp:sp>
    <dsp:sp modelId="{CA0BB19F-3A21-47E9-89E5-E7481E89C030}">
      <dsp:nvSpPr>
        <dsp:cNvPr id="0" name=""/>
        <dsp:cNvSpPr/>
      </dsp:nvSpPr>
      <dsp:spPr>
        <a:xfrm>
          <a:off x="3934968" y="4185863"/>
          <a:ext cx="1344083" cy="72"/>
        </a:xfrm>
        <a:prstGeom prst="rect">
          <a:avLst/>
        </a:prstGeom>
        <a:noFill/>
        <a:ln w="6350" cap="flat" cmpd="sng" algn="ctr">
          <a:no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6C403-25F2-405E-9E66-4243C696AC97}">
      <dsp:nvSpPr>
        <dsp:cNvPr id="0" name=""/>
        <dsp:cNvSpPr/>
      </dsp:nvSpPr>
      <dsp:spPr>
        <a:xfrm>
          <a:off x="0" y="473436"/>
          <a:ext cx="6912245" cy="560567"/>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Ineligible</a:t>
          </a:r>
        </a:p>
      </dsp:txBody>
      <dsp:txXfrm>
        <a:off x="27365" y="500801"/>
        <a:ext cx="6857515" cy="505837"/>
      </dsp:txXfrm>
    </dsp:sp>
    <dsp:sp modelId="{28CF451C-0CB6-4ABE-BBA9-D2AF98B54ED2}">
      <dsp:nvSpPr>
        <dsp:cNvPr id="0" name=""/>
        <dsp:cNvSpPr/>
      </dsp:nvSpPr>
      <dsp:spPr>
        <a:xfrm>
          <a:off x="0" y="1074323"/>
          <a:ext cx="6912245" cy="1044968"/>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Missing attachments: missing problem statement or project narrative, missing certifications, missing job descriptions, quotes. Read the grant solicitation carefully and read all grant application requirements and checklists multiple times.</a:t>
          </a:r>
        </a:p>
      </dsp:txBody>
      <dsp:txXfrm>
        <a:off x="51011" y="1125334"/>
        <a:ext cx="6810223" cy="942946"/>
      </dsp:txXfrm>
    </dsp:sp>
    <dsp:sp modelId="{9ADD56EC-F883-46C1-85E3-5E66D59ABF9E}">
      <dsp:nvSpPr>
        <dsp:cNvPr id="0" name=""/>
        <dsp:cNvSpPr/>
      </dsp:nvSpPr>
      <dsp:spPr>
        <a:xfrm>
          <a:off x="0" y="2159611"/>
          <a:ext cx="6912245" cy="641672"/>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Not submitted by the deadline</a:t>
          </a:r>
        </a:p>
      </dsp:txBody>
      <dsp:txXfrm>
        <a:off x="31324" y="2190935"/>
        <a:ext cx="6849597" cy="579024"/>
      </dsp:txXfrm>
    </dsp:sp>
    <dsp:sp modelId="{A0E2380D-43C7-4526-95B4-1773398276BF}">
      <dsp:nvSpPr>
        <dsp:cNvPr id="0" name=""/>
        <dsp:cNvSpPr/>
      </dsp:nvSpPr>
      <dsp:spPr>
        <a:xfrm>
          <a:off x="0" y="2841604"/>
          <a:ext cx="6912245" cy="605465"/>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Incomplete application/missing a section</a:t>
          </a:r>
        </a:p>
      </dsp:txBody>
      <dsp:txXfrm>
        <a:off x="29556" y="2871160"/>
        <a:ext cx="6853133" cy="546353"/>
      </dsp:txXfrm>
    </dsp:sp>
    <dsp:sp modelId="{0042EBCF-785F-47D9-9BD6-F4B6F82DAA85}">
      <dsp:nvSpPr>
        <dsp:cNvPr id="0" name=""/>
        <dsp:cNvSpPr/>
      </dsp:nvSpPr>
      <dsp:spPr>
        <a:xfrm>
          <a:off x="0" y="3487389"/>
          <a:ext cx="6912245" cy="1762191"/>
        </a:xfrm>
        <a:prstGeom prst="roundRect">
          <a:avLst/>
        </a:prstGeom>
        <a:solidFill>
          <a:schemeClr val="accent4">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Wrong personnel listed on the grant. For DAC grants, the authorized official, project director, and finance officer must all be different people. The chief of police, city clerk, or sheriff can NOT be the authorized official. An authorized official must be the person with official signature authority to make financial and programmatic commitments on behalf of the applicant agency, and must be a mayor, city manager, chairperson of the County Commission, or an authorized tribal leader. </a:t>
          </a:r>
        </a:p>
      </dsp:txBody>
      <dsp:txXfrm>
        <a:off x="86023" y="3573412"/>
        <a:ext cx="6740199" cy="15901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91169-1CC5-4ADB-AD73-C153DCD83D38}">
      <dsp:nvSpPr>
        <dsp:cNvPr id="0" name=""/>
        <dsp:cNvSpPr/>
      </dsp:nvSpPr>
      <dsp:spPr>
        <a:xfrm>
          <a:off x="0" y="84068"/>
          <a:ext cx="10233025" cy="95940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DOJ Financial Guide</a:t>
          </a:r>
        </a:p>
      </dsp:txBody>
      <dsp:txXfrm>
        <a:off x="46834" y="130902"/>
        <a:ext cx="10139357" cy="865732"/>
      </dsp:txXfrm>
    </dsp:sp>
    <dsp:sp modelId="{505FBCC9-1606-43D8-8C92-2BB97705B1F5}">
      <dsp:nvSpPr>
        <dsp:cNvPr id="0" name=""/>
        <dsp:cNvSpPr/>
      </dsp:nvSpPr>
      <dsp:spPr>
        <a:xfrm>
          <a:off x="0" y="1158668"/>
          <a:ext cx="10233025" cy="95940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State and federal law</a:t>
          </a:r>
        </a:p>
      </dsp:txBody>
      <dsp:txXfrm>
        <a:off x="46834" y="1205502"/>
        <a:ext cx="10139357" cy="865732"/>
      </dsp:txXfrm>
    </dsp:sp>
    <dsp:sp modelId="{ADF88748-B845-4422-816A-84AEF9D22F68}">
      <dsp:nvSpPr>
        <dsp:cNvPr id="0" name=""/>
        <dsp:cNvSpPr/>
      </dsp:nvSpPr>
      <dsp:spPr>
        <a:xfrm>
          <a:off x="0" y="2233269"/>
          <a:ext cx="10233025" cy="959400"/>
        </a:xfrm>
        <a:prstGeom prst="roundRect">
          <a:avLst/>
        </a:prstGeom>
        <a:solidFill>
          <a:schemeClr val="accent1">
            <a:lumMod val="75000"/>
          </a:schemeClr>
        </a:solidFill>
        <a:ln>
          <a:solidFill>
            <a:schemeClr val="accent1"/>
          </a:solid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t>OJP, BJA, OVC, OVW requirements; VOCA Rule</a:t>
          </a:r>
        </a:p>
      </dsp:txBody>
      <dsp:txXfrm>
        <a:off x="46834" y="2280103"/>
        <a:ext cx="10139357" cy="865732"/>
      </dsp:txXfrm>
    </dsp:sp>
    <dsp:sp modelId="{0E401517-F4FE-471E-B086-1B119B847E3E}">
      <dsp:nvSpPr>
        <dsp:cNvPr id="0" name=""/>
        <dsp:cNvSpPr/>
      </dsp:nvSpPr>
      <dsp:spPr>
        <a:xfrm>
          <a:off x="0" y="3307869"/>
          <a:ext cx="10233025" cy="95940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Code of Federal Regulations (CFR)</a:t>
          </a:r>
        </a:p>
      </dsp:txBody>
      <dsp:txXfrm>
        <a:off x="46834" y="3354703"/>
        <a:ext cx="10139357" cy="86573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81A66F-6372-424B-820F-3EA0F3AC9397}">
      <dsp:nvSpPr>
        <dsp:cNvPr id="0" name=""/>
        <dsp:cNvSpPr/>
      </dsp:nvSpPr>
      <dsp:spPr>
        <a:xfrm>
          <a:off x="0" y="365994"/>
          <a:ext cx="10233800" cy="1587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257" tIns="437388" rIns="79425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Performance Measures Tracking</a:t>
          </a:r>
        </a:p>
        <a:p>
          <a:pPr marL="228600" lvl="1" indent="-228600" algn="l" defTabSz="933450">
            <a:lnSpc>
              <a:spcPct val="90000"/>
            </a:lnSpc>
            <a:spcBef>
              <a:spcPct val="0"/>
            </a:spcBef>
            <a:spcAft>
              <a:spcPct val="15000"/>
            </a:spcAft>
            <a:buChar char="•"/>
          </a:pPr>
          <a:r>
            <a:rPr lang="en-US" sz="2100" kern="1200"/>
            <a:t>Collect statistical data to assess program effectiveness</a:t>
          </a:r>
        </a:p>
        <a:p>
          <a:pPr marL="228600" lvl="1" indent="-228600" algn="l" defTabSz="933450">
            <a:lnSpc>
              <a:spcPct val="90000"/>
            </a:lnSpc>
            <a:spcBef>
              <a:spcPct val="0"/>
            </a:spcBef>
            <a:spcAft>
              <a:spcPct val="15000"/>
            </a:spcAft>
            <a:buChar char="•"/>
          </a:pPr>
          <a:r>
            <a:rPr lang="en-US" sz="2100" kern="1200"/>
            <a:t>Record program outcomes</a:t>
          </a:r>
        </a:p>
      </dsp:txBody>
      <dsp:txXfrm>
        <a:off x="0" y="365994"/>
        <a:ext cx="10233800" cy="1587600"/>
      </dsp:txXfrm>
    </dsp:sp>
    <dsp:sp modelId="{ED6472F1-0976-499F-BC83-0B653E0773F5}">
      <dsp:nvSpPr>
        <dsp:cNvPr id="0" name=""/>
        <dsp:cNvSpPr/>
      </dsp:nvSpPr>
      <dsp:spPr>
        <a:xfrm>
          <a:off x="511690" y="56034"/>
          <a:ext cx="716366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69" tIns="0" rIns="270769" bIns="0" numCol="1" spcCol="1270" anchor="ctr" anchorCtr="0">
          <a:noAutofit/>
        </a:bodyPr>
        <a:lstStyle/>
        <a:p>
          <a:pPr marL="0" lvl="0" indent="0" algn="l" defTabSz="933450">
            <a:lnSpc>
              <a:spcPct val="90000"/>
            </a:lnSpc>
            <a:spcBef>
              <a:spcPct val="0"/>
            </a:spcBef>
            <a:spcAft>
              <a:spcPct val="35000"/>
            </a:spcAft>
            <a:buNone/>
          </a:pPr>
          <a:r>
            <a:rPr lang="en-US" sz="2100" kern="1200"/>
            <a:t>Programmatic Reporting</a:t>
          </a:r>
        </a:p>
      </dsp:txBody>
      <dsp:txXfrm>
        <a:off x="541952" y="86296"/>
        <a:ext cx="7103136" cy="559396"/>
      </dsp:txXfrm>
    </dsp:sp>
    <dsp:sp modelId="{C9DA981A-5CD4-4530-B524-A3F39112B7FD}">
      <dsp:nvSpPr>
        <dsp:cNvPr id="0" name=""/>
        <dsp:cNvSpPr/>
      </dsp:nvSpPr>
      <dsp:spPr>
        <a:xfrm>
          <a:off x="0" y="2376954"/>
          <a:ext cx="10233800" cy="19183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94257" tIns="437388" rIns="794257"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a:t>Matching contributions</a:t>
          </a:r>
        </a:p>
        <a:p>
          <a:pPr marL="228600" lvl="1" indent="-228600" algn="l" defTabSz="933450">
            <a:lnSpc>
              <a:spcPct val="90000"/>
            </a:lnSpc>
            <a:spcBef>
              <a:spcPct val="0"/>
            </a:spcBef>
            <a:spcAft>
              <a:spcPct val="15000"/>
            </a:spcAft>
            <a:buChar char="•"/>
          </a:pPr>
          <a:r>
            <a:rPr lang="en-US" sz="2100" kern="1200"/>
            <a:t>Monthly and Quarterly Financial reporting</a:t>
          </a:r>
        </a:p>
        <a:p>
          <a:pPr marL="228600" lvl="1" indent="-228600" algn="l" defTabSz="933450">
            <a:lnSpc>
              <a:spcPct val="90000"/>
            </a:lnSpc>
            <a:spcBef>
              <a:spcPct val="0"/>
            </a:spcBef>
            <a:spcAft>
              <a:spcPct val="15000"/>
            </a:spcAft>
            <a:buChar char="•"/>
          </a:pPr>
          <a:r>
            <a:rPr lang="en-US" sz="2100" kern="1200"/>
            <a:t>Administrative record keeping:</a:t>
          </a:r>
        </a:p>
        <a:p>
          <a:pPr marL="457200" lvl="2" indent="-228600" algn="l" defTabSz="933450">
            <a:lnSpc>
              <a:spcPct val="90000"/>
            </a:lnSpc>
            <a:spcBef>
              <a:spcPct val="0"/>
            </a:spcBef>
            <a:spcAft>
              <a:spcPct val="15000"/>
            </a:spcAft>
            <a:buChar char="•"/>
          </a:pPr>
          <a:r>
            <a:rPr lang="en-US" sz="2100" kern="1200"/>
            <a:t>Ledgers, timesheets, expense receipts, supporting documentation</a:t>
          </a:r>
        </a:p>
      </dsp:txBody>
      <dsp:txXfrm>
        <a:off x="0" y="2376954"/>
        <a:ext cx="10233800" cy="1918350"/>
      </dsp:txXfrm>
    </dsp:sp>
    <dsp:sp modelId="{87B6D5AB-D004-4AF2-8864-C6E6D45CA9DC}">
      <dsp:nvSpPr>
        <dsp:cNvPr id="0" name=""/>
        <dsp:cNvSpPr/>
      </dsp:nvSpPr>
      <dsp:spPr>
        <a:xfrm>
          <a:off x="511690" y="2066994"/>
          <a:ext cx="7163660" cy="619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0769" tIns="0" rIns="270769" bIns="0" numCol="1" spcCol="1270" anchor="ctr" anchorCtr="0">
          <a:noAutofit/>
        </a:bodyPr>
        <a:lstStyle/>
        <a:p>
          <a:pPr marL="0" lvl="0" indent="0" algn="l" defTabSz="933450">
            <a:lnSpc>
              <a:spcPct val="90000"/>
            </a:lnSpc>
            <a:spcBef>
              <a:spcPct val="0"/>
            </a:spcBef>
            <a:spcAft>
              <a:spcPct val="35000"/>
            </a:spcAft>
            <a:buNone/>
          </a:pPr>
          <a:r>
            <a:rPr lang="en-US" sz="2100" kern="1200"/>
            <a:t>Financial reporting</a:t>
          </a:r>
        </a:p>
      </dsp:txBody>
      <dsp:txXfrm>
        <a:off x="541952" y="2097256"/>
        <a:ext cx="7103136" cy="55939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69B3D-859D-47F4-81F2-C5A561B96071}">
      <dsp:nvSpPr>
        <dsp:cNvPr id="0" name=""/>
        <dsp:cNvSpPr/>
      </dsp:nvSpPr>
      <dsp:spPr>
        <a:xfrm>
          <a:off x="0" y="96928"/>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Limited English Proficiency Policy</a:t>
          </a:r>
        </a:p>
      </dsp:txBody>
      <dsp:txXfrm>
        <a:off x="0" y="96928"/>
        <a:ext cx="3198062" cy="1918837"/>
      </dsp:txXfrm>
    </dsp:sp>
    <dsp:sp modelId="{DB8D0413-801A-4B91-8C6C-5A5E497DCCF6}">
      <dsp:nvSpPr>
        <dsp:cNvPr id="0" name=""/>
        <dsp:cNvSpPr/>
      </dsp:nvSpPr>
      <dsp:spPr>
        <a:xfrm>
          <a:off x="3517868" y="96928"/>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Procedures for Responding to Discrimination Complaints</a:t>
          </a:r>
        </a:p>
      </dsp:txBody>
      <dsp:txXfrm>
        <a:off x="3517868" y="96928"/>
        <a:ext cx="3198062" cy="1918837"/>
      </dsp:txXfrm>
    </dsp:sp>
    <dsp:sp modelId="{02AA6A92-B362-451F-AF5C-1FFA6D743707}">
      <dsp:nvSpPr>
        <dsp:cNvPr id="0" name=""/>
        <dsp:cNvSpPr/>
      </dsp:nvSpPr>
      <dsp:spPr>
        <a:xfrm>
          <a:off x="7035737" y="87410"/>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Determination of Suitability to Interact with Minors</a:t>
          </a:r>
        </a:p>
      </dsp:txBody>
      <dsp:txXfrm>
        <a:off x="7035737" y="87410"/>
        <a:ext cx="3198062" cy="1918837"/>
      </dsp:txXfrm>
    </dsp:sp>
    <dsp:sp modelId="{682022E8-E6B2-4A97-B702-2ACB72D35B51}">
      <dsp:nvSpPr>
        <dsp:cNvPr id="0" name=""/>
        <dsp:cNvSpPr/>
      </dsp:nvSpPr>
      <dsp:spPr>
        <a:xfrm>
          <a:off x="0"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Capitalization Threshold</a:t>
          </a:r>
        </a:p>
      </dsp:txBody>
      <dsp:txXfrm>
        <a:off x="0" y="2335572"/>
        <a:ext cx="3198062" cy="1918837"/>
      </dsp:txXfrm>
    </dsp:sp>
    <dsp:sp modelId="{54A998E0-40A1-4743-8968-BA08A879C535}">
      <dsp:nvSpPr>
        <dsp:cNvPr id="0" name=""/>
        <dsp:cNvSpPr/>
      </dsp:nvSpPr>
      <dsp:spPr>
        <a:xfrm>
          <a:off x="3517868"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Personally Identifiable Information Breach Policy</a:t>
          </a:r>
        </a:p>
      </dsp:txBody>
      <dsp:txXfrm>
        <a:off x="3517868" y="2335572"/>
        <a:ext cx="3198062" cy="1918837"/>
      </dsp:txXfrm>
    </dsp:sp>
    <dsp:sp modelId="{C24C10AD-AFBA-46ED-88F3-5C7FF150D0E0}">
      <dsp:nvSpPr>
        <dsp:cNvPr id="0" name=""/>
        <dsp:cNvSpPr/>
      </dsp:nvSpPr>
      <dsp:spPr>
        <a:xfrm>
          <a:off x="7035737" y="2335572"/>
          <a:ext cx="3198062" cy="191883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Confidentiality Policy</a:t>
          </a:r>
        </a:p>
      </dsp:txBody>
      <dsp:txXfrm>
        <a:off x="7035737" y="2335572"/>
        <a:ext cx="3198062" cy="19188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A24BA-7358-4487-9148-4A778D60908B}">
      <dsp:nvSpPr>
        <dsp:cNvPr id="0" name=""/>
        <dsp:cNvSpPr/>
      </dsp:nvSpPr>
      <dsp:spPr>
        <a:xfrm>
          <a:off x="0" y="2298"/>
          <a:ext cx="6912245" cy="11646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C1260B5-ABD9-4BEF-9A92-AA0FA4E1A5F5}">
      <dsp:nvSpPr>
        <dsp:cNvPr id="0" name=""/>
        <dsp:cNvSpPr/>
      </dsp:nvSpPr>
      <dsp:spPr>
        <a:xfrm>
          <a:off x="352319" y="264353"/>
          <a:ext cx="640580" cy="640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1BE5E8-30E3-492D-8027-92D245A3A78E}">
      <dsp:nvSpPr>
        <dsp:cNvPr id="0" name=""/>
        <dsp:cNvSpPr/>
      </dsp:nvSpPr>
      <dsp:spPr>
        <a:xfrm>
          <a:off x="1345219" y="2298"/>
          <a:ext cx="5567025" cy="11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63" tIns="123263" rIns="123263" bIns="123263" numCol="1" spcCol="1270" anchor="ctr" anchorCtr="0">
          <a:noAutofit/>
        </a:bodyPr>
        <a:lstStyle/>
        <a:p>
          <a:pPr marL="0" lvl="0" indent="0" algn="l" defTabSz="622300">
            <a:lnSpc>
              <a:spcPct val="90000"/>
            </a:lnSpc>
            <a:spcBef>
              <a:spcPct val="0"/>
            </a:spcBef>
            <a:spcAft>
              <a:spcPct val="35000"/>
            </a:spcAft>
            <a:buNone/>
          </a:pPr>
          <a:r>
            <a:rPr lang="en-US" sz="1400" b="0" i="0" kern="1200" baseline="0"/>
            <a:t>DAC website: </a:t>
          </a:r>
          <a:r>
            <a:rPr lang="en-US" sz="1400" b="0" i="0" kern="1200" baseline="0">
              <a:hlinkClick xmlns:r="http://schemas.openxmlformats.org/officeDocument/2006/relationships" r:id="rId3"/>
            </a:rPr>
            <a:t>https://www.ok.gov/dac/Grants/Grants_Available/index.html</a:t>
          </a:r>
          <a:endParaRPr lang="en-US" sz="1400" kern="1200"/>
        </a:p>
      </dsp:txBody>
      <dsp:txXfrm>
        <a:off x="1345219" y="2298"/>
        <a:ext cx="5567025" cy="1164691"/>
      </dsp:txXfrm>
    </dsp:sp>
    <dsp:sp modelId="{43471723-7BD3-4BC0-88E6-10199A48D94A}">
      <dsp:nvSpPr>
        <dsp:cNvPr id="0" name=""/>
        <dsp:cNvSpPr/>
      </dsp:nvSpPr>
      <dsp:spPr>
        <a:xfrm>
          <a:off x="0" y="1458163"/>
          <a:ext cx="6912245" cy="11646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2620BE-3C56-4405-97D9-681E3A2E7636}">
      <dsp:nvSpPr>
        <dsp:cNvPr id="0" name=""/>
        <dsp:cNvSpPr/>
      </dsp:nvSpPr>
      <dsp:spPr>
        <a:xfrm>
          <a:off x="352319" y="1720218"/>
          <a:ext cx="640580" cy="64058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E1B387-9669-41A6-81FC-FF2C1A78284D}">
      <dsp:nvSpPr>
        <dsp:cNvPr id="0" name=""/>
        <dsp:cNvSpPr/>
      </dsp:nvSpPr>
      <dsp:spPr>
        <a:xfrm>
          <a:off x="1345219" y="1458163"/>
          <a:ext cx="5567025" cy="11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63" tIns="123263" rIns="123263" bIns="123263" numCol="1" spcCol="1270" anchor="ctr" anchorCtr="0">
          <a:noAutofit/>
        </a:bodyPr>
        <a:lstStyle/>
        <a:p>
          <a:pPr marL="0" lvl="0" indent="0" algn="l" defTabSz="622300">
            <a:lnSpc>
              <a:spcPct val="90000"/>
            </a:lnSpc>
            <a:spcBef>
              <a:spcPct val="0"/>
            </a:spcBef>
            <a:spcAft>
              <a:spcPct val="35000"/>
            </a:spcAft>
            <a:buNone/>
          </a:pPr>
          <a:r>
            <a:rPr lang="en-US" sz="1400" b="0" i="0" kern="1200" baseline="0" dirty="0"/>
            <a:t>OKGrants Opportunities: On the home page look for </a:t>
          </a:r>
          <a:r>
            <a:rPr lang="en-US" sz="1400" b="0" i="1" kern="1200" baseline="0" dirty="0"/>
            <a:t>View Available Opportunities</a:t>
          </a:r>
          <a:endParaRPr lang="en-US" sz="1400" i="1" kern="1200" dirty="0"/>
        </a:p>
      </dsp:txBody>
      <dsp:txXfrm>
        <a:off x="1345219" y="1458163"/>
        <a:ext cx="5567025" cy="1164691"/>
      </dsp:txXfrm>
    </dsp:sp>
    <dsp:sp modelId="{ED7C8587-D69E-4980-B198-923EF428DD4D}">
      <dsp:nvSpPr>
        <dsp:cNvPr id="0" name=""/>
        <dsp:cNvSpPr/>
      </dsp:nvSpPr>
      <dsp:spPr>
        <a:xfrm>
          <a:off x="0" y="2914027"/>
          <a:ext cx="6912245" cy="11646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56683D-1259-46B8-A4E3-882952DEDAA7}">
      <dsp:nvSpPr>
        <dsp:cNvPr id="0" name=""/>
        <dsp:cNvSpPr/>
      </dsp:nvSpPr>
      <dsp:spPr>
        <a:xfrm>
          <a:off x="352319" y="3176083"/>
          <a:ext cx="640580" cy="640580"/>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9AF9272-5452-46EF-8784-C643F0AD6EC0}">
      <dsp:nvSpPr>
        <dsp:cNvPr id="0" name=""/>
        <dsp:cNvSpPr/>
      </dsp:nvSpPr>
      <dsp:spPr>
        <a:xfrm>
          <a:off x="1345219" y="2914027"/>
          <a:ext cx="5567025" cy="11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63" tIns="123263" rIns="123263" bIns="123263" numCol="1" spcCol="1270" anchor="ctr" anchorCtr="0">
          <a:noAutofit/>
        </a:bodyPr>
        <a:lstStyle/>
        <a:p>
          <a:pPr marL="0" lvl="0" indent="0" algn="l" defTabSz="622300">
            <a:lnSpc>
              <a:spcPct val="90000"/>
            </a:lnSpc>
            <a:spcBef>
              <a:spcPct val="0"/>
            </a:spcBef>
            <a:spcAft>
              <a:spcPct val="35000"/>
            </a:spcAft>
            <a:buNone/>
          </a:pPr>
          <a:r>
            <a:rPr lang="en-US" sz="1400" b="0" i="0" kern="1200" baseline="0"/>
            <a:t>If you are interested in a specific DAC grant, please contact </a:t>
          </a:r>
          <a:r>
            <a:rPr lang="en-US" sz="1400" b="0" i="0" kern="1200" baseline="0">
              <a:hlinkClick xmlns:r="http://schemas.openxmlformats.org/officeDocument/2006/relationships" r:id="rId8"/>
            </a:rPr>
            <a:t>dac-grants@dac.state.ok.us</a:t>
          </a:r>
          <a:r>
            <a:rPr lang="en-US" sz="1400" b="0" i="0" kern="1200" baseline="0"/>
            <a:t> and we will add you to the notification and mailing list.</a:t>
          </a:r>
          <a:endParaRPr lang="en-US" sz="1400" kern="1200"/>
        </a:p>
      </dsp:txBody>
      <dsp:txXfrm>
        <a:off x="1345219" y="2914027"/>
        <a:ext cx="5567025" cy="1164691"/>
      </dsp:txXfrm>
    </dsp:sp>
    <dsp:sp modelId="{F2D75866-84B9-4AB0-8122-8C49B411D2E1}">
      <dsp:nvSpPr>
        <dsp:cNvPr id="0" name=""/>
        <dsp:cNvSpPr/>
      </dsp:nvSpPr>
      <dsp:spPr>
        <a:xfrm>
          <a:off x="0" y="4369892"/>
          <a:ext cx="6912245" cy="116469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5BD5B4-56ED-4B01-A52B-612804829D93}">
      <dsp:nvSpPr>
        <dsp:cNvPr id="0" name=""/>
        <dsp:cNvSpPr/>
      </dsp:nvSpPr>
      <dsp:spPr>
        <a:xfrm>
          <a:off x="352319" y="4631948"/>
          <a:ext cx="640580" cy="64058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5029E-6504-4986-BB0D-72EEC8D41496}">
      <dsp:nvSpPr>
        <dsp:cNvPr id="0" name=""/>
        <dsp:cNvSpPr/>
      </dsp:nvSpPr>
      <dsp:spPr>
        <a:xfrm>
          <a:off x="1345219" y="4369892"/>
          <a:ext cx="5567025" cy="11646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263" tIns="123263" rIns="123263" bIns="123263" numCol="1" spcCol="1270" anchor="ctr" anchorCtr="0">
          <a:noAutofit/>
        </a:bodyPr>
        <a:lstStyle/>
        <a:p>
          <a:pPr marL="0" lvl="0" indent="0" algn="l" defTabSz="622300">
            <a:lnSpc>
              <a:spcPct val="90000"/>
            </a:lnSpc>
            <a:spcBef>
              <a:spcPct val="0"/>
            </a:spcBef>
            <a:spcAft>
              <a:spcPct val="35000"/>
            </a:spcAft>
            <a:buNone/>
          </a:pPr>
          <a:r>
            <a:rPr lang="en-US" sz="1400" b="0" i="0" kern="1200" baseline="0"/>
            <a:t>For DAC grants, you will apply directly through our office.</a:t>
          </a:r>
          <a:endParaRPr lang="en-US" sz="1400" kern="1200"/>
        </a:p>
      </dsp:txBody>
      <dsp:txXfrm>
        <a:off x="1345219" y="4369892"/>
        <a:ext cx="5567025" cy="116469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AFCE71-3468-4236-A789-9403BE432A04}">
      <dsp:nvSpPr>
        <dsp:cNvPr id="0" name=""/>
        <dsp:cNvSpPr/>
      </dsp:nvSpPr>
      <dsp:spPr>
        <a:xfrm>
          <a:off x="0" y="97085"/>
          <a:ext cx="3197820" cy="19186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A listing of all available federal grants </a:t>
          </a:r>
        </a:p>
        <a:p>
          <a:pPr marL="0" lvl="0" indent="0" algn="ctr" defTabSz="711200">
            <a:lnSpc>
              <a:spcPct val="90000"/>
            </a:lnSpc>
            <a:spcBef>
              <a:spcPct val="0"/>
            </a:spcBef>
            <a:spcAft>
              <a:spcPct val="35000"/>
            </a:spcAft>
            <a:buNone/>
          </a:pPr>
          <a:r>
            <a:rPr lang="en-US" sz="1600" kern="1200" dirty="0">
              <a:solidFill>
                <a:schemeClr val="bg1">
                  <a:lumMod val="95000"/>
                  <a:lumOff val="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https://www.grants.gov/</a:t>
          </a:r>
          <a:endParaRPr lang="en-US" sz="1600" kern="1200" dirty="0"/>
        </a:p>
      </dsp:txBody>
      <dsp:txXfrm>
        <a:off x="0" y="97085"/>
        <a:ext cx="3197820" cy="1918692"/>
      </dsp:txXfrm>
    </dsp:sp>
    <dsp:sp modelId="{AC4F25B7-1FD4-4677-84AE-FEB368FD68BA}">
      <dsp:nvSpPr>
        <dsp:cNvPr id="0" name=""/>
        <dsp:cNvSpPr/>
      </dsp:nvSpPr>
      <dsp:spPr>
        <a:xfrm>
          <a:off x="3517602" y="97085"/>
          <a:ext cx="3197820" cy="191869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BJA Current Opportunities</a:t>
          </a:r>
        </a:p>
        <a:p>
          <a:pPr marL="0" lvl="0" indent="0" algn="ctr" defTabSz="711200">
            <a:lnSpc>
              <a:spcPct val="90000"/>
            </a:lnSpc>
            <a:spcBef>
              <a:spcPct val="0"/>
            </a:spcBef>
            <a:spcAft>
              <a:spcPct val="35000"/>
            </a:spcAft>
            <a:buNone/>
          </a:pPr>
          <a:r>
            <a:rPr lang="en-US" sz="1600" kern="1200" dirty="0">
              <a:solidFill>
                <a:schemeClr val="bg1">
                  <a:lumMod val="95000"/>
                  <a:lumOff val="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https://bja.ojp.gov/funding/current</a:t>
          </a:r>
          <a:endParaRPr lang="en-US" sz="1600" kern="1200" dirty="0"/>
        </a:p>
      </dsp:txBody>
      <dsp:txXfrm>
        <a:off x="3517602" y="97085"/>
        <a:ext cx="3197820" cy="1918692"/>
      </dsp:txXfrm>
    </dsp:sp>
    <dsp:sp modelId="{B8E76DE2-B08E-4E80-A02B-AA7989EA7DBA}">
      <dsp:nvSpPr>
        <dsp:cNvPr id="0" name=""/>
        <dsp:cNvSpPr/>
      </dsp:nvSpPr>
      <dsp:spPr>
        <a:xfrm>
          <a:off x="6959736" y="97085"/>
          <a:ext cx="3197820" cy="1918692"/>
        </a:xfrm>
        <a:prstGeom prst="rect">
          <a:avLst/>
        </a:prstGeom>
        <a:gradFill rotWithShape="0">
          <a:gsLst>
            <a:gs pos="0">
              <a:schemeClr val="accent6">
                <a:lumMod val="40000"/>
                <a:lumOff val="60000"/>
              </a:schemeClr>
            </a:gs>
            <a:gs pos="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OVC Current Opportunities</a:t>
          </a:r>
        </a:p>
        <a:p>
          <a:pPr marL="0" lvl="0" indent="0" algn="ctr" defTabSz="711200">
            <a:lnSpc>
              <a:spcPct val="90000"/>
            </a:lnSpc>
            <a:spcBef>
              <a:spcPct val="0"/>
            </a:spcBef>
            <a:spcAft>
              <a:spcPct val="35000"/>
            </a:spcAft>
            <a:buNone/>
          </a:pPr>
          <a:r>
            <a:rPr lang="en-US" sz="1600" b="0" kern="1200" dirty="0">
              <a:solidFill>
                <a:schemeClr val="bg1">
                  <a:lumMod val="95000"/>
                  <a:lumOff val="5000"/>
                </a:schemeClr>
              </a:solidFill>
              <a:hlinkClick xmlns:r="http://schemas.openxmlformats.org/officeDocument/2006/relationships" r:id="rId3">
                <a:extLst>
                  <a:ext uri="{A12FA001-AC4F-418D-AE19-62706E023703}">
                    <ahyp:hlinkClr xmlns:ahyp="http://schemas.microsoft.com/office/drawing/2018/hyperlinkcolor" val="tx"/>
                  </a:ext>
                </a:extLst>
              </a:hlinkClick>
            </a:rPr>
            <a:t>https://ovc.ojp.gov/funding/current-funding-opportunities</a:t>
          </a:r>
          <a:endParaRPr lang="en-US" sz="1600" b="1" kern="1200" dirty="0"/>
        </a:p>
      </dsp:txBody>
      <dsp:txXfrm>
        <a:off x="6959736" y="97085"/>
        <a:ext cx="3197820" cy="1918692"/>
      </dsp:txXfrm>
    </dsp:sp>
    <dsp:sp modelId="{685900FE-7526-44EC-A319-64FC17828D87}">
      <dsp:nvSpPr>
        <dsp:cNvPr id="0" name=""/>
        <dsp:cNvSpPr/>
      </dsp:nvSpPr>
      <dsp:spPr>
        <a:xfrm>
          <a:off x="0" y="2335560"/>
          <a:ext cx="3197820" cy="191869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OVW Open Solicitations</a:t>
          </a:r>
        </a:p>
        <a:p>
          <a:pPr marL="0" lvl="0" indent="0" algn="ctr" defTabSz="711200">
            <a:lnSpc>
              <a:spcPct val="90000"/>
            </a:lnSpc>
            <a:spcBef>
              <a:spcPct val="0"/>
            </a:spcBef>
            <a:spcAft>
              <a:spcPct val="35000"/>
            </a:spcAft>
            <a:buNone/>
          </a:pPr>
          <a:r>
            <a:rPr lang="en-US" sz="1600" kern="1200" dirty="0">
              <a:solidFill>
                <a:schemeClr val="bg1">
                  <a:lumMod val="95000"/>
                  <a:lumOff val="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https://www.justice.gov/ovw/open-solicitations</a:t>
          </a:r>
          <a:endParaRPr lang="en-US" sz="1600" kern="1200" dirty="0">
            <a:solidFill>
              <a:schemeClr val="bg1">
                <a:lumMod val="95000"/>
                <a:lumOff val="5000"/>
              </a:schemeClr>
            </a:solidFill>
          </a:endParaRPr>
        </a:p>
      </dsp:txBody>
      <dsp:txXfrm>
        <a:off x="0" y="2335560"/>
        <a:ext cx="3197820" cy="1918692"/>
      </dsp:txXfrm>
    </dsp:sp>
    <dsp:sp modelId="{CE1CC197-DAB0-42E6-BB46-558FCA47EC71}">
      <dsp:nvSpPr>
        <dsp:cNvPr id="0" name=""/>
        <dsp:cNvSpPr/>
      </dsp:nvSpPr>
      <dsp:spPr>
        <a:xfrm>
          <a:off x="3517602" y="2335560"/>
          <a:ext cx="3197820" cy="1918692"/>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t>COPS Office: open and closed solicitations, past awards</a:t>
          </a:r>
        </a:p>
        <a:p>
          <a:pPr marL="0" lvl="0" indent="0" algn="ctr" defTabSz="711200">
            <a:lnSpc>
              <a:spcPct val="90000"/>
            </a:lnSpc>
            <a:spcBef>
              <a:spcPct val="0"/>
            </a:spcBef>
            <a:spcAft>
              <a:spcPct val="35000"/>
            </a:spcAft>
            <a:buNone/>
          </a:pPr>
          <a:r>
            <a:rPr lang="en-US" sz="1600" kern="1200" dirty="0">
              <a:solidFill>
                <a:schemeClr val="bg1">
                  <a:lumMod val="95000"/>
                  <a:lumOff val="5000"/>
                </a:schemeClr>
              </a:solidFill>
              <a:hlinkClick xmlns:r="http://schemas.openxmlformats.org/officeDocument/2006/relationships" r:id="rId5">
                <a:extLst>
                  <a:ext uri="{A12FA001-AC4F-418D-AE19-62706E023703}">
                    <ahyp:hlinkClr xmlns:ahyp="http://schemas.microsoft.com/office/drawing/2018/hyperlinkcolor" val="tx"/>
                  </a:ext>
                </a:extLst>
              </a:hlinkClick>
            </a:rPr>
            <a:t>https://cops.usdoj.gov/grants</a:t>
          </a:r>
          <a:endParaRPr lang="en-US" sz="1600" kern="1200" dirty="0">
            <a:solidFill>
              <a:schemeClr val="bg1">
                <a:lumMod val="95000"/>
                <a:lumOff val="5000"/>
              </a:schemeClr>
            </a:solidFill>
          </a:endParaRPr>
        </a:p>
      </dsp:txBody>
      <dsp:txXfrm>
        <a:off x="3517602" y="2335560"/>
        <a:ext cx="3197820" cy="1918692"/>
      </dsp:txXfrm>
    </dsp:sp>
    <dsp:sp modelId="{7E343B5C-B2B7-471B-9916-5FE8194EEB35}">
      <dsp:nvSpPr>
        <dsp:cNvPr id="0" name=""/>
        <dsp:cNvSpPr/>
      </dsp:nvSpPr>
      <dsp:spPr>
        <a:xfrm>
          <a:off x="7035204" y="2335560"/>
          <a:ext cx="3197820" cy="191869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bg1">
                  <a:lumMod val="95000"/>
                  <a:lumOff val="5000"/>
                </a:schemeClr>
              </a:solidFill>
            </a:rPr>
            <a:t>Some federal grants you can apply for directly, others require a pass-through agency. If you are interested in a grant that DAC does not offer that requires a pass through, please contact us.</a:t>
          </a:r>
        </a:p>
      </dsp:txBody>
      <dsp:txXfrm>
        <a:off x="7035204" y="2335560"/>
        <a:ext cx="3197820" cy="191869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A3E19-3ABA-4703-93E6-FEC5CBC0CBFF}">
      <dsp:nvSpPr>
        <dsp:cNvPr id="0" name=""/>
        <dsp:cNvSpPr/>
      </dsp:nvSpPr>
      <dsp:spPr>
        <a:xfrm>
          <a:off x="0" y="0"/>
          <a:ext cx="6912245"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6C4AB034-4B40-49FD-A2CB-4466F4251B2F}">
      <dsp:nvSpPr>
        <dsp:cNvPr id="0" name=""/>
        <dsp:cNvSpPr/>
      </dsp:nvSpPr>
      <dsp:spPr>
        <a:xfrm>
          <a:off x="0" y="0"/>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NOAF: Notice of Availability of Funds; Solicitation; RFP: Request for Proposal</a:t>
          </a:r>
        </a:p>
      </dsp:txBody>
      <dsp:txXfrm>
        <a:off x="0" y="0"/>
        <a:ext cx="6912245" cy="692110"/>
      </dsp:txXfrm>
    </dsp:sp>
    <dsp:sp modelId="{7AB9C749-EAF9-480C-A72B-052441CFB09E}">
      <dsp:nvSpPr>
        <dsp:cNvPr id="0" name=""/>
        <dsp:cNvSpPr/>
      </dsp:nvSpPr>
      <dsp:spPr>
        <a:xfrm>
          <a:off x="0" y="692110"/>
          <a:ext cx="6912245" cy="0"/>
        </a:xfrm>
        <a:prstGeom prst="line">
          <a:avLst/>
        </a:prstGeom>
        <a:gradFill rotWithShape="0">
          <a:gsLst>
            <a:gs pos="0">
              <a:schemeClr val="accent2">
                <a:hueOff val="-730428"/>
                <a:satOff val="-974"/>
                <a:lumOff val="-2913"/>
                <a:alphaOff val="0"/>
                <a:satMod val="103000"/>
                <a:lumMod val="102000"/>
                <a:tint val="94000"/>
              </a:schemeClr>
            </a:gs>
            <a:gs pos="50000">
              <a:schemeClr val="accent2">
                <a:hueOff val="-730428"/>
                <a:satOff val="-974"/>
                <a:lumOff val="-2913"/>
                <a:alphaOff val="0"/>
                <a:satMod val="110000"/>
                <a:lumMod val="100000"/>
                <a:shade val="100000"/>
              </a:schemeClr>
            </a:gs>
            <a:gs pos="100000">
              <a:schemeClr val="accent2">
                <a:hueOff val="-730428"/>
                <a:satOff val="-974"/>
                <a:lumOff val="-2913"/>
                <a:alphaOff val="0"/>
                <a:lumMod val="99000"/>
                <a:satMod val="120000"/>
                <a:shade val="78000"/>
              </a:schemeClr>
            </a:gs>
          </a:gsLst>
          <a:lin ang="5400000" scaled="0"/>
        </a:gradFill>
        <a:ln w="6350" cap="flat" cmpd="sng" algn="ctr">
          <a:solidFill>
            <a:schemeClr val="accent2">
              <a:hueOff val="-730428"/>
              <a:satOff val="-974"/>
              <a:lumOff val="-291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F7B418-FECD-4983-B716-FD2FCB2D713E}">
      <dsp:nvSpPr>
        <dsp:cNvPr id="0" name=""/>
        <dsp:cNvSpPr/>
      </dsp:nvSpPr>
      <dsp:spPr>
        <a:xfrm>
          <a:off x="0" y="692110"/>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Decision Makers: Who makes the funding decisions?</a:t>
          </a:r>
        </a:p>
      </dsp:txBody>
      <dsp:txXfrm>
        <a:off x="0" y="692110"/>
        <a:ext cx="6912245" cy="692110"/>
      </dsp:txXfrm>
    </dsp:sp>
    <dsp:sp modelId="{53EDC129-3978-4370-BEA3-08BE5A2254BA}">
      <dsp:nvSpPr>
        <dsp:cNvPr id="0" name=""/>
        <dsp:cNvSpPr/>
      </dsp:nvSpPr>
      <dsp:spPr>
        <a:xfrm>
          <a:off x="0" y="1384220"/>
          <a:ext cx="6912245" cy="0"/>
        </a:xfrm>
        <a:prstGeom prst="line">
          <a:avLst/>
        </a:prstGeom>
        <a:gradFill rotWithShape="0">
          <a:gsLst>
            <a:gs pos="0">
              <a:schemeClr val="accent2">
                <a:hueOff val="-1460856"/>
                <a:satOff val="-1949"/>
                <a:lumOff val="-5826"/>
                <a:alphaOff val="0"/>
                <a:satMod val="103000"/>
                <a:lumMod val="102000"/>
                <a:tint val="94000"/>
              </a:schemeClr>
            </a:gs>
            <a:gs pos="50000">
              <a:schemeClr val="accent2">
                <a:hueOff val="-1460856"/>
                <a:satOff val="-1949"/>
                <a:lumOff val="-5826"/>
                <a:alphaOff val="0"/>
                <a:satMod val="110000"/>
                <a:lumMod val="100000"/>
                <a:shade val="100000"/>
              </a:schemeClr>
            </a:gs>
            <a:gs pos="100000">
              <a:schemeClr val="accent2">
                <a:hueOff val="-1460856"/>
                <a:satOff val="-1949"/>
                <a:lumOff val="-5826"/>
                <a:alphaOff val="0"/>
                <a:lumMod val="99000"/>
                <a:satMod val="120000"/>
                <a:shade val="78000"/>
              </a:schemeClr>
            </a:gs>
          </a:gsLst>
          <a:lin ang="5400000" scaled="0"/>
        </a:gradFill>
        <a:ln w="6350" cap="flat" cmpd="sng" algn="ctr">
          <a:solidFill>
            <a:schemeClr val="accent2">
              <a:hueOff val="-1460856"/>
              <a:satOff val="-1949"/>
              <a:lumOff val="-582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8963D89-D521-40AF-A433-A612E776DEC9}">
      <dsp:nvSpPr>
        <dsp:cNvPr id="0" name=""/>
        <dsp:cNvSpPr/>
      </dsp:nvSpPr>
      <dsp:spPr>
        <a:xfrm>
          <a:off x="0" y="1384220"/>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Eligibility: Who can apply?</a:t>
          </a:r>
        </a:p>
      </dsp:txBody>
      <dsp:txXfrm>
        <a:off x="0" y="1384220"/>
        <a:ext cx="6912245" cy="692110"/>
      </dsp:txXfrm>
    </dsp:sp>
    <dsp:sp modelId="{89FE3F66-FC89-4D0D-8E63-30A4F821AD1B}">
      <dsp:nvSpPr>
        <dsp:cNvPr id="0" name=""/>
        <dsp:cNvSpPr/>
      </dsp:nvSpPr>
      <dsp:spPr>
        <a:xfrm>
          <a:off x="0" y="2076331"/>
          <a:ext cx="6912245" cy="0"/>
        </a:xfrm>
        <a:prstGeom prst="line">
          <a:avLst/>
        </a:prstGeom>
        <a:gradFill rotWithShape="0">
          <a:gsLst>
            <a:gs pos="0">
              <a:schemeClr val="accent2">
                <a:hueOff val="-2191284"/>
                <a:satOff val="-2923"/>
                <a:lumOff val="-8739"/>
                <a:alphaOff val="0"/>
                <a:satMod val="103000"/>
                <a:lumMod val="102000"/>
                <a:tint val="94000"/>
              </a:schemeClr>
            </a:gs>
            <a:gs pos="50000">
              <a:schemeClr val="accent2">
                <a:hueOff val="-2191284"/>
                <a:satOff val="-2923"/>
                <a:lumOff val="-8739"/>
                <a:alphaOff val="0"/>
                <a:satMod val="110000"/>
                <a:lumMod val="100000"/>
                <a:shade val="100000"/>
              </a:schemeClr>
            </a:gs>
            <a:gs pos="100000">
              <a:schemeClr val="accent2">
                <a:hueOff val="-2191284"/>
                <a:satOff val="-2923"/>
                <a:lumOff val="-8739"/>
                <a:alphaOff val="0"/>
                <a:lumMod val="99000"/>
                <a:satMod val="120000"/>
                <a:shade val="78000"/>
              </a:schemeClr>
            </a:gs>
          </a:gsLst>
          <a:lin ang="5400000" scaled="0"/>
        </a:gradFill>
        <a:ln w="6350" cap="flat" cmpd="sng" algn="ctr">
          <a:solidFill>
            <a:schemeClr val="accent2">
              <a:hueOff val="-2191284"/>
              <a:satOff val="-2923"/>
              <a:lumOff val="-873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4DCA715-AE72-47C8-A38D-5BF786654694}">
      <dsp:nvSpPr>
        <dsp:cNvPr id="0" name=""/>
        <dsp:cNvSpPr/>
      </dsp:nvSpPr>
      <dsp:spPr>
        <a:xfrm>
          <a:off x="0" y="2076331"/>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Purpose Areas: What does this grant fund?</a:t>
          </a:r>
        </a:p>
      </dsp:txBody>
      <dsp:txXfrm>
        <a:off x="0" y="2076331"/>
        <a:ext cx="6912245" cy="692110"/>
      </dsp:txXfrm>
    </dsp:sp>
    <dsp:sp modelId="{2A9B63C3-19D9-40A2-8703-E8914F3E1E13}">
      <dsp:nvSpPr>
        <dsp:cNvPr id="0" name=""/>
        <dsp:cNvSpPr/>
      </dsp:nvSpPr>
      <dsp:spPr>
        <a:xfrm>
          <a:off x="0" y="2768441"/>
          <a:ext cx="6912245" cy="0"/>
        </a:xfrm>
        <a:prstGeom prst="line">
          <a:avLst/>
        </a:prstGeom>
        <a:gradFill rotWithShape="0">
          <a:gsLst>
            <a:gs pos="0">
              <a:schemeClr val="accent2">
                <a:hueOff val="-2921713"/>
                <a:satOff val="-3897"/>
                <a:lumOff val="-11653"/>
                <a:alphaOff val="0"/>
                <a:satMod val="103000"/>
                <a:lumMod val="102000"/>
                <a:tint val="94000"/>
              </a:schemeClr>
            </a:gs>
            <a:gs pos="50000">
              <a:schemeClr val="accent2">
                <a:hueOff val="-2921713"/>
                <a:satOff val="-3897"/>
                <a:lumOff val="-11653"/>
                <a:alphaOff val="0"/>
                <a:satMod val="110000"/>
                <a:lumMod val="100000"/>
                <a:shade val="100000"/>
              </a:schemeClr>
            </a:gs>
            <a:gs pos="100000">
              <a:schemeClr val="accent2">
                <a:hueOff val="-2921713"/>
                <a:satOff val="-3897"/>
                <a:lumOff val="-11653"/>
                <a:alphaOff val="0"/>
                <a:lumMod val="99000"/>
                <a:satMod val="120000"/>
                <a:shade val="78000"/>
              </a:schemeClr>
            </a:gs>
          </a:gsLst>
          <a:lin ang="5400000" scaled="0"/>
        </a:gradFill>
        <a:ln w="6350" cap="flat" cmpd="sng" algn="ctr">
          <a:solidFill>
            <a:schemeClr val="accent2">
              <a:hueOff val="-2921713"/>
              <a:satOff val="-3897"/>
              <a:lumOff val="-11653"/>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44E820D-CFC7-42E2-88C7-0B0E5859EC5C}">
      <dsp:nvSpPr>
        <dsp:cNvPr id="0" name=""/>
        <dsp:cNvSpPr/>
      </dsp:nvSpPr>
      <dsp:spPr>
        <a:xfrm>
          <a:off x="0" y="2768441"/>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Grant Priorities: Is this grant the best fit for my project? </a:t>
          </a:r>
        </a:p>
      </dsp:txBody>
      <dsp:txXfrm>
        <a:off x="0" y="2768441"/>
        <a:ext cx="6912245" cy="692110"/>
      </dsp:txXfrm>
    </dsp:sp>
    <dsp:sp modelId="{6FF953A7-6C36-4596-9EA9-D62070BD0564}">
      <dsp:nvSpPr>
        <dsp:cNvPr id="0" name=""/>
        <dsp:cNvSpPr/>
      </dsp:nvSpPr>
      <dsp:spPr>
        <a:xfrm>
          <a:off x="0" y="3460551"/>
          <a:ext cx="6912245" cy="0"/>
        </a:xfrm>
        <a:prstGeom prst="line">
          <a:avLst/>
        </a:prstGeom>
        <a:gradFill rotWithShape="0">
          <a:gsLst>
            <a:gs pos="0">
              <a:schemeClr val="accent2">
                <a:hueOff val="-3652141"/>
                <a:satOff val="-4871"/>
                <a:lumOff val="-14566"/>
                <a:alphaOff val="0"/>
                <a:satMod val="103000"/>
                <a:lumMod val="102000"/>
                <a:tint val="94000"/>
              </a:schemeClr>
            </a:gs>
            <a:gs pos="50000">
              <a:schemeClr val="accent2">
                <a:hueOff val="-3652141"/>
                <a:satOff val="-4871"/>
                <a:lumOff val="-14566"/>
                <a:alphaOff val="0"/>
                <a:satMod val="110000"/>
                <a:lumMod val="100000"/>
                <a:shade val="100000"/>
              </a:schemeClr>
            </a:gs>
            <a:gs pos="100000">
              <a:schemeClr val="accent2">
                <a:hueOff val="-3652141"/>
                <a:satOff val="-4871"/>
                <a:lumOff val="-14566"/>
                <a:alphaOff val="0"/>
                <a:lumMod val="99000"/>
                <a:satMod val="120000"/>
                <a:shade val="78000"/>
              </a:schemeClr>
            </a:gs>
          </a:gsLst>
          <a:lin ang="5400000" scaled="0"/>
        </a:gradFill>
        <a:ln w="6350" cap="flat" cmpd="sng" algn="ctr">
          <a:solidFill>
            <a:schemeClr val="accent2">
              <a:hueOff val="-3652141"/>
              <a:satOff val="-4871"/>
              <a:lumOff val="-1456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73EC489-AA97-4794-B352-59146E31BCBC}">
      <dsp:nvSpPr>
        <dsp:cNvPr id="0" name=""/>
        <dsp:cNvSpPr/>
      </dsp:nvSpPr>
      <dsp:spPr>
        <a:xfrm>
          <a:off x="0" y="3460551"/>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Allowable Expenses: What can the grant buy? </a:t>
          </a:r>
        </a:p>
      </dsp:txBody>
      <dsp:txXfrm>
        <a:off x="0" y="3460551"/>
        <a:ext cx="6912245" cy="692110"/>
      </dsp:txXfrm>
    </dsp:sp>
    <dsp:sp modelId="{E2E95784-7FE1-4B06-8FD0-73D17B4177D9}">
      <dsp:nvSpPr>
        <dsp:cNvPr id="0" name=""/>
        <dsp:cNvSpPr/>
      </dsp:nvSpPr>
      <dsp:spPr>
        <a:xfrm>
          <a:off x="0" y="4152662"/>
          <a:ext cx="6912245" cy="0"/>
        </a:xfrm>
        <a:prstGeom prst="line">
          <a:avLst/>
        </a:prstGeom>
        <a:gradFill rotWithShape="0">
          <a:gsLst>
            <a:gs pos="0">
              <a:schemeClr val="accent2">
                <a:hueOff val="-4382569"/>
                <a:satOff val="-5846"/>
                <a:lumOff val="-17479"/>
                <a:alphaOff val="0"/>
                <a:satMod val="103000"/>
                <a:lumMod val="102000"/>
                <a:tint val="94000"/>
              </a:schemeClr>
            </a:gs>
            <a:gs pos="50000">
              <a:schemeClr val="accent2">
                <a:hueOff val="-4382569"/>
                <a:satOff val="-5846"/>
                <a:lumOff val="-17479"/>
                <a:alphaOff val="0"/>
                <a:satMod val="110000"/>
                <a:lumMod val="100000"/>
                <a:shade val="100000"/>
              </a:schemeClr>
            </a:gs>
            <a:gs pos="100000">
              <a:schemeClr val="accent2">
                <a:hueOff val="-4382569"/>
                <a:satOff val="-5846"/>
                <a:lumOff val="-17479"/>
                <a:alphaOff val="0"/>
                <a:lumMod val="99000"/>
                <a:satMod val="120000"/>
                <a:shade val="78000"/>
              </a:schemeClr>
            </a:gs>
          </a:gsLst>
          <a:lin ang="5400000" scaled="0"/>
        </a:gradFill>
        <a:ln w="6350" cap="flat" cmpd="sng" algn="ctr">
          <a:solidFill>
            <a:schemeClr val="accent2">
              <a:hueOff val="-4382569"/>
              <a:satOff val="-5846"/>
              <a:lumOff val="-17479"/>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A1AFAAA-E659-42FB-8843-EA2F5BFB3160}">
      <dsp:nvSpPr>
        <dsp:cNvPr id="0" name=""/>
        <dsp:cNvSpPr/>
      </dsp:nvSpPr>
      <dsp:spPr>
        <a:xfrm>
          <a:off x="0" y="4152662"/>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Allowable Activities: What can you do with the money?</a:t>
          </a:r>
        </a:p>
      </dsp:txBody>
      <dsp:txXfrm>
        <a:off x="0" y="4152662"/>
        <a:ext cx="6912245" cy="692110"/>
      </dsp:txXfrm>
    </dsp:sp>
    <dsp:sp modelId="{0A2F5105-B3DD-4B1E-A23B-C34BF1F09A72}">
      <dsp:nvSpPr>
        <dsp:cNvPr id="0" name=""/>
        <dsp:cNvSpPr/>
      </dsp:nvSpPr>
      <dsp:spPr>
        <a:xfrm>
          <a:off x="0" y="4844772"/>
          <a:ext cx="6912245" cy="0"/>
        </a:xfrm>
        <a:prstGeom prst="line">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D34115D-BD01-45F8-A990-36405773A352}">
      <dsp:nvSpPr>
        <dsp:cNvPr id="0" name=""/>
        <dsp:cNvSpPr/>
      </dsp:nvSpPr>
      <dsp:spPr>
        <a:xfrm>
          <a:off x="0" y="4844772"/>
          <a:ext cx="6912245" cy="6921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Award Amount: How much is available? Sometimes anticipated award amounts are stated.</a:t>
          </a:r>
        </a:p>
      </dsp:txBody>
      <dsp:txXfrm>
        <a:off x="0" y="4844772"/>
        <a:ext cx="6912245" cy="6921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75E84-809D-4A06-BD93-F18A6BE340F2}">
      <dsp:nvSpPr>
        <dsp:cNvPr id="0" name=""/>
        <dsp:cNvSpPr/>
      </dsp:nvSpPr>
      <dsp:spPr>
        <a:xfrm>
          <a:off x="1049997" y="6913"/>
          <a:ext cx="1441125" cy="1441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1C303E-97A1-4338-8F6E-0D3274346C31}">
      <dsp:nvSpPr>
        <dsp:cNvPr id="0" name=""/>
        <dsp:cNvSpPr/>
      </dsp:nvSpPr>
      <dsp:spPr>
        <a:xfrm>
          <a:off x="1357122" y="314038"/>
          <a:ext cx="826875" cy="82687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B9EC136-EC45-4014-8A5C-D64CBE258F1E}">
      <dsp:nvSpPr>
        <dsp:cNvPr id="0" name=""/>
        <dsp:cNvSpPr/>
      </dsp:nvSpPr>
      <dsp:spPr>
        <a:xfrm>
          <a:off x="546572" y="1872541"/>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a:t>Restrictions: What can you NOT do?</a:t>
          </a:r>
        </a:p>
      </dsp:txBody>
      <dsp:txXfrm>
        <a:off x="546572" y="1872541"/>
        <a:ext cx="2362500" cy="720000"/>
      </dsp:txXfrm>
    </dsp:sp>
    <dsp:sp modelId="{250F7DFE-7936-4F04-9CFB-71B6A741A42C}">
      <dsp:nvSpPr>
        <dsp:cNvPr id="0" name=""/>
        <dsp:cNvSpPr/>
      </dsp:nvSpPr>
      <dsp:spPr>
        <a:xfrm>
          <a:off x="3825935" y="6913"/>
          <a:ext cx="1441125" cy="1441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04A0B36-8DE9-4F41-87A4-F906AC013519}">
      <dsp:nvSpPr>
        <dsp:cNvPr id="0" name=""/>
        <dsp:cNvSpPr/>
      </dsp:nvSpPr>
      <dsp:spPr>
        <a:xfrm>
          <a:off x="4133060" y="314038"/>
          <a:ext cx="826875" cy="82687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901C09-ADED-41E3-A02D-65F593C3D7F2}">
      <dsp:nvSpPr>
        <dsp:cNvPr id="0" name=""/>
        <dsp:cNvSpPr/>
      </dsp:nvSpPr>
      <dsp:spPr>
        <a:xfrm>
          <a:off x="3365247" y="189691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Partnerships: What is required?</a:t>
          </a:r>
        </a:p>
      </dsp:txBody>
      <dsp:txXfrm>
        <a:off x="3365247" y="1896913"/>
        <a:ext cx="2362500" cy="720000"/>
      </dsp:txXfrm>
    </dsp:sp>
    <dsp:sp modelId="{43658E17-FFF3-489B-8104-AF6EDDBE569F}">
      <dsp:nvSpPr>
        <dsp:cNvPr id="0" name=""/>
        <dsp:cNvSpPr/>
      </dsp:nvSpPr>
      <dsp:spPr>
        <a:xfrm>
          <a:off x="6601872" y="6913"/>
          <a:ext cx="1441125" cy="1441125"/>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DCA3C91-2605-498E-AA55-04833C35FE74}">
      <dsp:nvSpPr>
        <dsp:cNvPr id="0" name=""/>
        <dsp:cNvSpPr/>
      </dsp:nvSpPr>
      <dsp:spPr>
        <a:xfrm>
          <a:off x="6908997" y="314038"/>
          <a:ext cx="826875" cy="82687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0EFB45-F47D-4C63-B07C-AD96834EDAE4}">
      <dsp:nvSpPr>
        <dsp:cNvPr id="0" name=""/>
        <dsp:cNvSpPr/>
      </dsp:nvSpPr>
      <dsp:spPr>
        <a:xfrm>
          <a:off x="6141184" y="1896913"/>
          <a:ext cx="23625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kern="1200" dirty="0"/>
            <a:t>Dates/Deadlines: When are the grant deadlines? When is the award period and how long is it?</a:t>
          </a:r>
        </a:p>
      </dsp:txBody>
      <dsp:txXfrm>
        <a:off x="6141184" y="1896913"/>
        <a:ext cx="236250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8ED9B-61AB-4437-9DFD-51A16D6002FA}">
      <dsp:nvSpPr>
        <dsp:cNvPr id="0" name=""/>
        <dsp:cNvSpPr/>
      </dsp:nvSpPr>
      <dsp:spPr>
        <a:xfrm>
          <a:off x="0" y="3399"/>
          <a:ext cx="10233025"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B1E61D-627A-45CB-9947-A40F1E35F9FB}">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B171F96-EB93-4886-9F92-6B8946470689}">
      <dsp:nvSpPr>
        <dsp:cNvPr id="0" name=""/>
        <dsp:cNvSpPr/>
      </dsp:nvSpPr>
      <dsp:spPr>
        <a:xfrm>
          <a:off x="836323" y="3399"/>
          <a:ext cx="939670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The Problem: What is the issue or problem you are experiencing? What is the need?</a:t>
          </a:r>
        </a:p>
      </dsp:txBody>
      <dsp:txXfrm>
        <a:off x="836323" y="3399"/>
        <a:ext cx="9396701" cy="724089"/>
      </dsp:txXfrm>
    </dsp:sp>
    <dsp:sp modelId="{52084146-A258-4231-A275-503F265E9F68}">
      <dsp:nvSpPr>
        <dsp:cNvPr id="0" name=""/>
        <dsp:cNvSpPr/>
      </dsp:nvSpPr>
      <dsp:spPr>
        <a:xfrm>
          <a:off x="0" y="908511"/>
          <a:ext cx="10233025"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4C5452-5159-443F-A3E8-D4298CD4C395}">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AD5926-BCC5-4A98-BC76-32762FB0F201}">
      <dsp:nvSpPr>
        <dsp:cNvPr id="0" name=""/>
        <dsp:cNvSpPr/>
      </dsp:nvSpPr>
      <dsp:spPr>
        <a:xfrm>
          <a:off x="836323" y="908511"/>
          <a:ext cx="939670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dirty="0"/>
            <a:t>How will you fix it? Identify a solution to the problem or need. How do you know the solution will work?</a:t>
          </a:r>
        </a:p>
      </dsp:txBody>
      <dsp:txXfrm>
        <a:off x="836323" y="908511"/>
        <a:ext cx="9396701" cy="724089"/>
      </dsp:txXfrm>
    </dsp:sp>
    <dsp:sp modelId="{C76CEA2E-7A79-48C7-B3CF-E960EEECD7F8}">
      <dsp:nvSpPr>
        <dsp:cNvPr id="0" name=""/>
        <dsp:cNvSpPr/>
      </dsp:nvSpPr>
      <dsp:spPr>
        <a:xfrm>
          <a:off x="0" y="1813624"/>
          <a:ext cx="10233025"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D20BF2-C501-47D0-B130-C2EB7B5DADA6}">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EFC38BC-2463-49E1-915D-0EBE014E257C}">
      <dsp:nvSpPr>
        <dsp:cNvPr id="0" name=""/>
        <dsp:cNvSpPr/>
      </dsp:nvSpPr>
      <dsp:spPr>
        <a:xfrm>
          <a:off x="836323" y="1813624"/>
          <a:ext cx="939670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Prove the Problem: Find data and research that demonstrates the problem or shows the need. Bring out your argumentative writing skills!</a:t>
          </a:r>
        </a:p>
      </dsp:txBody>
      <dsp:txXfrm>
        <a:off x="836323" y="1813624"/>
        <a:ext cx="9396701" cy="724089"/>
      </dsp:txXfrm>
    </dsp:sp>
    <dsp:sp modelId="{7A4D7D90-AB0D-4FEC-BDBA-A15102002F66}">
      <dsp:nvSpPr>
        <dsp:cNvPr id="0" name=""/>
        <dsp:cNvSpPr/>
      </dsp:nvSpPr>
      <dsp:spPr>
        <a:xfrm>
          <a:off x="0" y="2718736"/>
          <a:ext cx="10233025"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0E35B0-2B03-480D-8307-BDF2C186F823}">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48F096-18DA-4106-B122-732ED63228D8}">
      <dsp:nvSpPr>
        <dsp:cNvPr id="0" name=""/>
        <dsp:cNvSpPr/>
      </dsp:nvSpPr>
      <dsp:spPr>
        <a:xfrm>
          <a:off x="836323" y="2718736"/>
          <a:ext cx="939670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Consider your project, how it addresses and solves the problem, and how it will work.</a:t>
          </a:r>
        </a:p>
      </dsp:txBody>
      <dsp:txXfrm>
        <a:off x="836323" y="2718736"/>
        <a:ext cx="9396701" cy="724089"/>
      </dsp:txXfrm>
    </dsp:sp>
    <dsp:sp modelId="{20D190EF-D8E4-4AE7-B267-EFFB8443646C}">
      <dsp:nvSpPr>
        <dsp:cNvPr id="0" name=""/>
        <dsp:cNvSpPr/>
      </dsp:nvSpPr>
      <dsp:spPr>
        <a:xfrm>
          <a:off x="0" y="3623848"/>
          <a:ext cx="10233025" cy="724089"/>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643D6DC-9ABA-4E96-A745-24F6A08DF413}">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14B9A4E-1B1F-407B-9888-798E1CE16358}">
      <dsp:nvSpPr>
        <dsp:cNvPr id="0" name=""/>
        <dsp:cNvSpPr/>
      </dsp:nvSpPr>
      <dsp:spPr>
        <a:xfrm>
          <a:off x="836323" y="3623848"/>
          <a:ext cx="9396701"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44550">
            <a:lnSpc>
              <a:spcPct val="90000"/>
            </a:lnSpc>
            <a:spcBef>
              <a:spcPct val="0"/>
            </a:spcBef>
            <a:spcAft>
              <a:spcPct val="35000"/>
            </a:spcAft>
            <a:buNone/>
          </a:pPr>
          <a:r>
            <a:rPr lang="en-US" sz="1900" kern="1200"/>
            <a:t>How can this project be funded?</a:t>
          </a:r>
        </a:p>
      </dsp:txBody>
      <dsp:txXfrm>
        <a:off x="836323" y="3623848"/>
        <a:ext cx="9396701" cy="7240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327052-A433-4FAB-B106-654E1A0A57C0}">
      <dsp:nvSpPr>
        <dsp:cNvPr id="0" name=""/>
        <dsp:cNvSpPr/>
      </dsp:nvSpPr>
      <dsp:spPr>
        <a:xfrm>
          <a:off x="0" y="36418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lumMod val="95000"/>
                  <a:lumOff val="5000"/>
                </a:schemeClr>
              </a:solidFill>
            </a:rPr>
            <a:t>UCR Reports: </a:t>
          </a:r>
          <a:r>
            <a:rPr lang="en-US" sz="1900" kern="1200" dirty="0">
              <a:solidFill>
                <a:schemeClr val="bg1">
                  <a:lumMod val="95000"/>
                  <a:lumOff val="5000"/>
                </a:schemeClr>
              </a:solidFill>
            </a:rPr>
            <a:t>https://osbi.ok.gov/publications/crime-statistics also </a:t>
          </a:r>
          <a:r>
            <a:rPr lang="en-US" sz="1900" kern="1200" dirty="0">
              <a:solidFill>
                <a:schemeClr val="bg1">
                  <a:lumMod val="95000"/>
                  <a:lumOff val="5000"/>
                </a:schemeClr>
              </a:solidFill>
              <a:hlinkClick xmlns:r="http://schemas.openxmlformats.org/officeDocument/2006/relationships" r:id="rId1">
                <a:extLst>
                  <a:ext uri="{A12FA001-AC4F-418D-AE19-62706E023703}">
                    <ahyp:hlinkClr xmlns:ahyp="http://schemas.microsoft.com/office/drawing/2018/hyperlinkcolor" val="tx"/>
                  </a:ext>
                </a:extLst>
              </a:hlinkClick>
            </a:rPr>
            <a:t>https://www.fbi.gov/services/cjis/ucr/publications#Other-Reports</a:t>
          </a:r>
          <a:r>
            <a:rPr lang="en-US" sz="1900" kern="1200" dirty="0">
              <a:solidFill>
                <a:schemeClr val="bg1">
                  <a:lumMod val="95000"/>
                  <a:lumOff val="5000"/>
                </a:schemeClr>
              </a:solidFill>
            </a:rPr>
            <a:t>  </a:t>
          </a:r>
        </a:p>
      </dsp:txBody>
      <dsp:txXfrm>
        <a:off x="36896" y="401077"/>
        <a:ext cx="6838453" cy="682028"/>
      </dsp:txXfrm>
    </dsp:sp>
    <dsp:sp modelId="{1E4DC2E0-2FA0-44BE-9243-527FA3F78195}">
      <dsp:nvSpPr>
        <dsp:cNvPr id="0" name=""/>
        <dsp:cNvSpPr/>
      </dsp:nvSpPr>
      <dsp:spPr>
        <a:xfrm>
          <a:off x="0" y="117472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lumMod val="95000"/>
                  <a:lumOff val="5000"/>
                </a:schemeClr>
              </a:solidFill>
            </a:rPr>
            <a:t>FBI Crime Data Explorer: </a:t>
          </a:r>
          <a:r>
            <a:rPr lang="en-US" sz="1900" kern="1200" dirty="0">
              <a:solidFill>
                <a:schemeClr val="bg1">
                  <a:lumMod val="95000"/>
                  <a:lumOff val="5000"/>
                </a:schemeClr>
              </a:solidFill>
              <a:hlinkClick xmlns:r="http://schemas.openxmlformats.org/officeDocument/2006/relationships" r:id="rId2">
                <a:extLst>
                  <a:ext uri="{A12FA001-AC4F-418D-AE19-62706E023703}">
                    <ahyp:hlinkClr xmlns:ahyp="http://schemas.microsoft.com/office/drawing/2018/hyperlinkcolor" val="tx"/>
                  </a:ext>
                </a:extLst>
              </a:hlinkClick>
            </a:rPr>
            <a:t>https://crime-data-explorer.app.cloud.gov/pages/home</a:t>
          </a:r>
          <a:r>
            <a:rPr lang="en-US" sz="1900" kern="1200" dirty="0">
              <a:solidFill>
                <a:schemeClr val="bg1">
                  <a:lumMod val="95000"/>
                  <a:lumOff val="5000"/>
                </a:schemeClr>
              </a:solidFill>
            </a:rPr>
            <a:t> </a:t>
          </a:r>
        </a:p>
      </dsp:txBody>
      <dsp:txXfrm>
        <a:off x="36896" y="1211617"/>
        <a:ext cx="6838453" cy="682028"/>
      </dsp:txXfrm>
    </dsp:sp>
    <dsp:sp modelId="{842ADC09-CBCA-41CE-9C6E-6A8909A5BAF4}">
      <dsp:nvSpPr>
        <dsp:cNvPr id="0" name=""/>
        <dsp:cNvSpPr/>
      </dsp:nvSpPr>
      <dsp:spPr>
        <a:xfrm>
          <a:off x="0" y="198526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lumMod val="95000"/>
                  <a:lumOff val="5000"/>
                </a:schemeClr>
              </a:solidFill>
            </a:rPr>
            <a:t>Public Record websites: </a:t>
          </a:r>
          <a:r>
            <a:rPr lang="en-US" sz="1900" kern="1200" dirty="0">
              <a:solidFill>
                <a:schemeClr val="bg1">
                  <a:lumMod val="95000"/>
                  <a:lumOff val="5000"/>
                </a:schemeClr>
              </a:solidFill>
              <a:hlinkClick xmlns:r="http://schemas.openxmlformats.org/officeDocument/2006/relationships" r:id="rId3">
                <a:extLst>
                  <a:ext uri="{A12FA001-AC4F-418D-AE19-62706E023703}">
                    <ahyp:hlinkClr xmlns:ahyp="http://schemas.microsoft.com/office/drawing/2018/hyperlinkcolor" val="tx"/>
                  </a:ext>
                </a:extLst>
              </a:hlinkClick>
            </a:rPr>
            <a:t>www.oscn.net</a:t>
          </a:r>
          <a:r>
            <a:rPr lang="en-US" sz="1900" kern="1200" dirty="0">
              <a:solidFill>
                <a:schemeClr val="bg1">
                  <a:lumMod val="95000"/>
                  <a:lumOff val="5000"/>
                </a:schemeClr>
              </a:solidFill>
            </a:rPr>
            <a:t> </a:t>
          </a:r>
        </a:p>
      </dsp:txBody>
      <dsp:txXfrm>
        <a:off x="36896" y="2022157"/>
        <a:ext cx="6838453" cy="682028"/>
      </dsp:txXfrm>
    </dsp:sp>
    <dsp:sp modelId="{13BE0E02-6FE5-434B-90C9-59F98E19830C}">
      <dsp:nvSpPr>
        <dsp:cNvPr id="0" name=""/>
        <dsp:cNvSpPr/>
      </dsp:nvSpPr>
      <dsp:spPr>
        <a:xfrm>
          <a:off x="0" y="279580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b="1" kern="1200" dirty="0">
              <a:solidFill>
                <a:schemeClr val="bg1">
                  <a:lumMod val="95000"/>
                  <a:lumOff val="5000"/>
                </a:schemeClr>
              </a:solidFill>
            </a:rPr>
            <a:t>OBN:  </a:t>
          </a:r>
          <a:r>
            <a:rPr lang="en-US" sz="1900" kern="1200" dirty="0">
              <a:solidFill>
                <a:schemeClr val="bg1">
                  <a:lumMod val="95000"/>
                  <a:lumOff val="5000"/>
                </a:schemeClr>
              </a:solidFill>
              <a:hlinkClick xmlns:r="http://schemas.openxmlformats.org/officeDocument/2006/relationships" r:id="rId4">
                <a:extLst>
                  <a:ext uri="{A12FA001-AC4F-418D-AE19-62706E023703}">
                    <ahyp:hlinkClr xmlns:ahyp="http://schemas.microsoft.com/office/drawing/2018/hyperlinkcolor" val="tx"/>
                  </a:ext>
                </a:extLst>
              </a:hlinkClick>
            </a:rPr>
            <a:t>https://www.obndd.ok.gov/news-and-publications/publications/drug-threat-assessments</a:t>
          </a:r>
          <a:r>
            <a:rPr lang="en-US" sz="1900" kern="1200" dirty="0">
              <a:solidFill>
                <a:schemeClr val="bg1">
                  <a:lumMod val="95000"/>
                  <a:lumOff val="5000"/>
                </a:schemeClr>
              </a:solidFill>
            </a:rPr>
            <a:t>  </a:t>
          </a:r>
        </a:p>
      </dsp:txBody>
      <dsp:txXfrm>
        <a:off x="36896" y="2832697"/>
        <a:ext cx="6838453" cy="682028"/>
      </dsp:txXfrm>
    </dsp:sp>
    <dsp:sp modelId="{CF26A4AD-12B4-4C33-8F2C-25D2FA9C5C51}">
      <dsp:nvSpPr>
        <dsp:cNvPr id="0" name=""/>
        <dsp:cNvSpPr/>
      </dsp:nvSpPr>
      <dsp:spPr>
        <a:xfrm>
          <a:off x="0" y="360634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lumMod val="95000"/>
                  <a:lumOff val="5000"/>
                </a:schemeClr>
              </a:solidFill>
            </a:rPr>
            <a:t>Your local police/sheriff dept. website or records, crime analysts in your area</a:t>
          </a:r>
        </a:p>
      </dsp:txBody>
      <dsp:txXfrm>
        <a:off x="36896" y="3643237"/>
        <a:ext cx="6838453" cy="682028"/>
      </dsp:txXfrm>
    </dsp:sp>
    <dsp:sp modelId="{AC083201-FE09-45CD-A417-6F335EA62A74}">
      <dsp:nvSpPr>
        <dsp:cNvPr id="0" name=""/>
        <dsp:cNvSpPr/>
      </dsp:nvSpPr>
      <dsp:spPr>
        <a:xfrm>
          <a:off x="0" y="4416881"/>
          <a:ext cx="6912245" cy="755820"/>
        </a:xfrm>
        <a:prstGeom prst="roundRect">
          <a:avLst/>
        </a:prstGeom>
        <a:solidFill>
          <a:schemeClr val="accent3">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solidFill>
                <a:schemeClr val="bg1">
                  <a:lumMod val="95000"/>
                  <a:lumOff val="5000"/>
                </a:schemeClr>
              </a:solidFill>
            </a:rPr>
            <a:t>Ask for help from other agencies/contacts/organizations</a:t>
          </a:r>
        </a:p>
      </dsp:txBody>
      <dsp:txXfrm>
        <a:off x="36896" y="4453777"/>
        <a:ext cx="6838453" cy="68202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86C308-9745-4109-983C-478AC5BC29D5}">
      <dsp:nvSpPr>
        <dsp:cNvPr id="0" name=""/>
        <dsp:cNvSpPr/>
      </dsp:nvSpPr>
      <dsp:spPr>
        <a:xfrm>
          <a:off x="133547" y="696566"/>
          <a:ext cx="903225" cy="903225"/>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AEEE3B-F1DE-45FF-A736-F728156413B9}">
      <dsp:nvSpPr>
        <dsp:cNvPr id="0" name=""/>
        <dsp:cNvSpPr/>
      </dsp:nvSpPr>
      <dsp:spPr>
        <a:xfrm>
          <a:off x="323224" y="886244"/>
          <a:ext cx="523870" cy="52387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2BC6F3D-C001-423C-87F4-F36241F732B7}">
      <dsp:nvSpPr>
        <dsp:cNvPr id="0" name=""/>
        <dsp:cNvSpPr/>
      </dsp:nvSpPr>
      <dsp:spPr>
        <a:xfrm>
          <a:off x="1230321" y="696566"/>
          <a:ext cx="2129031" cy="9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A piece of writing that details the problem you are experiencing (and want to solve with grant funds). Remember to describe the problem in detail and use data and research to back yourself up.</a:t>
          </a:r>
        </a:p>
      </dsp:txBody>
      <dsp:txXfrm>
        <a:off x="1230321" y="696566"/>
        <a:ext cx="2129031" cy="903225"/>
      </dsp:txXfrm>
    </dsp:sp>
    <dsp:sp modelId="{610CEB49-06D9-4023-90E4-839D66264A8D}">
      <dsp:nvSpPr>
        <dsp:cNvPr id="0" name=""/>
        <dsp:cNvSpPr/>
      </dsp:nvSpPr>
      <dsp:spPr>
        <a:xfrm>
          <a:off x="3730321" y="696566"/>
          <a:ext cx="903225" cy="90322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8EC621-3338-44E9-B468-7E0F62C770AF}">
      <dsp:nvSpPr>
        <dsp:cNvPr id="0" name=""/>
        <dsp:cNvSpPr/>
      </dsp:nvSpPr>
      <dsp:spPr>
        <a:xfrm>
          <a:off x="3919998" y="886244"/>
          <a:ext cx="523870" cy="52387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4D5B75-025D-4061-A6F6-4D14DB925406}">
      <dsp:nvSpPr>
        <dsp:cNvPr id="0" name=""/>
        <dsp:cNvSpPr/>
      </dsp:nvSpPr>
      <dsp:spPr>
        <a:xfrm>
          <a:off x="4827095" y="696566"/>
          <a:ext cx="2129031" cy="9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There’s no such thing as overstating the problem. Prove it is a problem. Don’ t assume the reader or funder will know anything about the problem or how severe it is.</a:t>
          </a:r>
        </a:p>
      </dsp:txBody>
      <dsp:txXfrm>
        <a:off x="4827095" y="696566"/>
        <a:ext cx="2129031" cy="903225"/>
      </dsp:txXfrm>
    </dsp:sp>
    <dsp:sp modelId="{B902F920-8704-4B35-BE9D-02E904127DFF}">
      <dsp:nvSpPr>
        <dsp:cNvPr id="0" name=""/>
        <dsp:cNvSpPr/>
      </dsp:nvSpPr>
      <dsp:spPr>
        <a:xfrm>
          <a:off x="7327094" y="696566"/>
          <a:ext cx="903225" cy="903225"/>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510E7AC-3189-4792-9B68-737E51697812}">
      <dsp:nvSpPr>
        <dsp:cNvPr id="0" name=""/>
        <dsp:cNvSpPr/>
      </dsp:nvSpPr>
      <dsp:spPr>
        <a:xfrm>
          <a:off x="7516772" y="886244"/>
          <a:ext cx="523870" cy="52387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AF50F6F-9D5A-49DA-8874-87A276735F16}">
      <dsp:nvSpPr>
        <dsp:cNvPr id="0" name=""/>
        <dsp:cNvSpPr/>
      </dsp:nvSpPr>
      <dsp:spPr>
        <a:xfrm>
          <a:off x="8423868" y="696566"/>
          <a:ext cx="2129031" cy="9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Include local data. </a:t>
          </a:r>
        </a:p>
      </dsp:txBody>
      <dsp:txXfrm>
        <a:off x="8423868" y="696566"/>
        <a:ext cx="2129031" cy="903225"/>
      </dsp:txXfrm>
    </dsp:sp>
    <dsp:sp modelId="{6A172FFF-17B3-4379-8CBA-E9DFA5A31339}">
      <dsp:nvSpPr>
        <dsp:cNvPr id="0" name=""/>
        <dsp:cNvSpPr/>
      </dsp:nvSpPr>
      <dsp:spPr>
        <a:xfrm>
          <a:off x="133547" y="2255129"/>
          <a:ext cx="903225" cy="903225"/>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C95A70-CBE2-44C2-99D1-C1BE4261A685}">
      <dsp:nvSpPr>
        <dsp:cNvPr id="0" name=""/>
        <dsp:cNvSpPr/>
      </dsp:nvSpPr>
      <dsp:spPr>
        <a:xfrm>
          <a:off x="323224" y="2444806"/>
          <a:ext cx="523870" cy="52387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8BC5ED-DEEF-4198-8877-D6195DD5AF08}">
      <dsp:nvSpPr>
        <dsp:cNvPr id="0" name=""/>
        <dsp:cNvSpPr/>
      </dsp:nvSpPr>
      <dsp:spPr>
        <a:xfrm>
          <a:off x="1230321" y="2255129"/>
          <a:ext cx="2129031" cy="9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dirty="0"/>
            <a:t>Include any specific requirements the instructions, solicitation, or application requests.</a:t>
          </a:r>
        </a:p>
      </dsp:txBody>
      <dsp:txXfrm>
        <a:off x="1230321" y="2255129"/>
        <a:ext cx="2129031" cy="903225"/>
      </dsp:txXfrm>
    </dsp:sp>
    <dsp:sp modelId="{4E74F41F-E61F-4A59-AEA8-1487BD2F3AAE}">
      <dsp:nvSpPr>
        <dsp:cNvPr id="0" name=""/>
        <dsp:cNvSpPr/>
      </dsp:nvSpPr>
      <dsp:spPr>
        <a:xfrm>
          <a:off x="3730321" y="2255129"/>
          <a:ext cx="903225" cy="903225"/>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A1D6C0-1D34-4945-B76A-49631FA140D7}">
      <dsp:nvSpPr>
        <dsp:cNvPr id="0" name=""/>
        <dsp:cNvSpPr/>
      </dsp:nvSpPr>
      <dsp:spPr>
        <a:xfrm>
          <a:off x="3919998" y="2444806"/>
          <a:ext cx="523870" cy="52387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EA8426-74F3-48B5-AA40-310AC496EE93}">
      <dsp:nvSpPr>
        <dsp:cNvPr id="0" name=""/>
        <dsp:cNvSpPr/>
      </dsp:nvSpPr>
      <dsp:spPr>
        <a:xfrm>
          <a:off x="4827095" y="2255129"/>
          <a:ext cx="2129031" cy="903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1100" kern="1200"/>
            <a:t>Feel free to use charts, graphs, etc.</a:t>
          </a:r>
        </a:p>
      </dsp:txBody>
      <dsp:txXfrm>
        <a:off x="4827095" y="2255129"/>
        <a:ext cx="2129031" cy="9032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BA6569-7A1A-46EA-AA7E-5CF0B1C6D58E}">
      <dsp:nvSpPr>
        <dsp:cNvPr id="0" name=""/>
        <dsp:cNvSpPr/>
      </dsp:nvSpPr>
      <dsp:spPr>
        <a:xfrm>
          <a:off x="0" y="4169335"/>
          <a:ext cx="6312150" cy="1368468"/>
        </a:xfrm>
        <a:prstGeom prst="rect">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Convince the funder your project will work. </a:t>
          </a:r>
        </a:p>
      </dsp:txBody>
      <dsp:txXfrm>
        <a:off x="0" y="4169335"/>
        <a:ext cx="6312150" cy="738973"/>
      </dsp:txXfrm>
    </dsp:sp>
    <dsp:sp modelId="{E7FCAE6A-D8B5-4178-B4BD-36280E88EF3F}">
      <dsp:nvSpPr>
        <dsp:cNvPr id="0" name=""/>
        <dsp:cNvSpPr/>
      </dsp:nvSpPr>
      <dsp:spPr>
        <a:xfrm>
          <a:off x="3082" y="4880938"/>
          <a:ext cx="2101995" cy="62949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-Who will benefit? How many people will benefit?</a:t>
          </a:r>
        </a:p>
      </dsp:txBody>
      <dsp:txXfrm>
        <a:off x="3082" y="4880938"/>
        <a:ext cx="2101995" cy="629495"/>
      </dsp:txXfrm>
    </dsp:sp>
    <dsp:sp modelId="{ACB80671-DED2-4A05-A0EC-B72514279308}">
      <dsp:nvSpPr>
        <dsp:cNvPr id="0" name=""/>
        <dsp:cNvSpPr/>
      </dsp:nvSpPr>
      <dsp:spPr>
        <a:xfrm>
          <a:off x="2105077" y="4880938"/>
          <a:ext cx="2101995" cy="62949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-What are the positive outcomes?</a:t>
          </a:r>
        </a:p>
      </dsp:txBody>
      <dsp:txXfrm>
        <a:off x="2105077" y="4880938"/>
        <a:ext cx="2101995" cy="629495"/>
      </dsp:txXfrm>
    </dsp:sp>
    <dsp:sp modelId="{A6F51DCF-1A00-4119-A4B1-220922C9E8F5}">
      <dsp:nvSpPr>
        <dsp:cNvPr id="0" name=""/>
        <dsp:cNvSpPr/>
      </dsp:nvSpPr>
      <dsp:spPr>
        <a:xfrm>
          <a:off x="4207072" y="4880938"/>
          <a:ext cx="2101995" cy="62949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17780" rIns="99568" bIns="17780" numCol="1" spcCol="1270" anchor="ctr" anchorCtr="0">
          <a:noAutofit/>
        </a:bodyPr>
        <a:lstStyle/>
        <a:p>
          <a:pPr marL="0" lvl="0" indent="0" algn="ctr" defTabSz="622300">
            <a:lnSpc>
              <a:spcPct val="90000"/>
            </a:lnSpc>
            <a:spcBef>
              <a:spcPct val="0"/>
            </a:spcBef>
            <a:spcAft>
              <a:spcPct val="35000"/>
            </a:spcAft>
            <a:buNone/>
          </a:pPr>
          <a:r>
            <a:rPr lang="en-US" sz="1400" kern="1200"/>
            <a:t>-Reiterate how this will address the underlying problem.</a:t>
          </a:r>
        </a:p>
      </dsp:txBody>
      <dsp:txXfrm>
        <a:off x="4207072" y="4880938"/>
        <a:ext cx="2101995" cy="629495"/>
      </dsp:txXfrm>
    </dsp:sp>
    <dsp:sp modelId="{E5AB3542-D010-46AA-AF76-7AFFFB23F90D}">
      <dsp:nvSpPr>
        <dsp:cNvPr id="0" name=""/>
        <dsp:cNvSpPr/>
      </dsp:nvSpPr>
      <dsp:spPr>
        <a:xfrm rot="10800000">
          <a:off x="0" y="2085157"/>
          <a:ext cx="6312150" cy="2104705"/>
        </a:xfrm>
        <a:prstGeom prst="upArrowCallout">
          <a:avLst/>
        </a:prstGeom>
        <a:solidFill>
          <a:schemeClr val="accent1">
            <a:shade val="50000"/>
            <a:hueOff val="118348"/>
            <a:satOff val="-9488"/>
            <a:lumOff val="29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Are there additional partners?</a:t>
          </a:r>
        </a:p>
      </dsp:txBody>
      <dsp:txXfrm rot="10800000">
        <a:off x="0" y="2085157"/>
        <a:ext cx="6312150" cy="1367574"/>
      </dsp:txXfrm>
    </dsp:sp>
    <dsp:sp modelId="{446361CA-D36E-4D8D-AB90-504D86DD76D4}">
      <dsp:nvSpPr>
        <dsp:cNvPr id="0" name=""/>
        <dsp:cNvSpPr/>
      </dsp:nvSpPr>
      <dsp:spPr>
        <a:xfrm rot="10800000">
          <a:off x="0" y="979"/>
          <a:ext cx="6312150" cy="2104705"/>
        </a:xfrm>
        <a:prstGeom prst="upArrowCallout">
          <a:avLst/>
        </a:prstGeom>
        <a:solidFill>
          <a:schemeClr val="accent1">
            <a:shade val="50000"/>
            <a:hueOff val="118348"/>
            <a:satOff val="-9488"/>
            <a:lumOff val="291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Who will complete the project? Who will work on it? What are their responsibilities? Who will handle the reporting?</a:t>
          </a:r>
        </a:p>
      </dsp:txBody>
      <dsp:txXfrm rot="10800000">
        <a:off x="0" y="979"/>
        <a:ext cx="6312150" cy="1367574"/>
      </dsp:txXfrm>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4/25/2022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4/25/2022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4/25/2022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4/25/2022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4/25/2022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4/25/2022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hyperlink" Target="mailto:amanda.blasko@dac.state.ok.us" TargetMode="External"/><Relationship Id="rId2" Type="http://schemas.openxmlformats.org/officeDocument/2006/relationships/hyperlink" Target="http://www.ok.gov/dac" TargetMode="External"/><Relationship Id="rId1" Type="http://schemas.openxmlformats.org/officeDocument/2006/relationships/slideLayout" Target="../slideLayouts/slideLayout14.xml"/><Relationship Id="rId4" Type="http://schemas.openxmlformats.org/officeDocument/2006/relationships/hyperlink" Target="mailto:Jaime.Yahner@dac.state.ok.us"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057C5-6B5D-4F17-B54C-A3568BD4AE4E}"/>
              </a:ext>
            </a:extLst>
          </p:cNvPr>
          <p:cNvSpPr>
            <a:spLocks noGrp="1"/>
          </p:cNvSpPr>
          <p:nvPr>
            <p:ph type="ctrTitle"/>
          </p:nvPr>
        </p:nvSpPr>
        <p:spPr>
          <a:xfrm>
            <a:off x="2593847" y="4186566"/>
            <a:ext cx="9144000" cy="1641490"/>
          </a:xfrm>
        </p:spPr>
        <p:txBody>
          <a:bodyPr>
            <a:normAutofit/>
          </a:bodyPr>
          <a:lstStyle/>
          <a:p>
            <a:r>
              <a:rPr lang="en-US" sz="7200" dirty="0"/>
              <a:t>District Attorneys Council</a:t>
            </a:r>
          </a:p>
        </p:txBody>
      </p:sp>
      <p:sp>
        <p:nvSpPr>
          <p:cNvPr id="3" name="Subtitle 2">
            <a:extLst>
              <a:ext uri="{FF2B5EF4-FFF2-40B4-BE49-F238E27FC236}">
                <a16:creationId xmlns:a16="http://schemas.microsoft.com/office/drawing/2014/main" id="{961F52F4-8198-41ED-8A7F-94085C2793D8}"/>
              </a:ext>
            </a:extLst>
          </p:cNvPr>
          <p:cNvSpPr>
            <a:spLocks noGrp="1"/>
          </p:cNvSpPr>
          <p:nvPr>
            <p:ph type="subTitle" idx="1"/>
          </p:nvPr>
        </p:nvSpPr>
        <p:spPr>
          <a:xfrm>
            <a:off x="2593847" y="5074031"/>
            <a:ext cx="9144000" cy="754025"/>
          </a:xfrm>
        </p:spPr>
        <p:txBody>
          <a:bodyPr/>
          <a:lstStyle/>
          <a:p>
            <a:r>
              <a:rPr lang="en-US" dirty="0"/>
              <a:t>Federal Grants Division</a:t>
            </a:r>
          </a:p>
        </p:txBody>
      </p:sp>
      <p:sp>
        <p:nvSpPr>
          <p:cNvPr id="4" name="Rectangle 3">
            <a:extLst>
              <a:ext uri="{FF2B5EF4-FFF2-40B4-BE49-F238E27FC236}">
                <a16:creationId xmlns:a16="http://schemas.microsoft.com/office/drawing/2014/main" id="{0F7091E6-0FD5-4671-9777-A88CE602E2AA}"/>
              </a:ext>
            </a:extLst>
          </p:cNvPr>
          <p:cNvSpPr/>
          <p:nvPr/>
        </p:nvSpPr>
        <p:spPr>
          <a:xfrm>
            <a:off x="-108204" y="-33916"/>
            <a:ext cx="12408408" cy="384962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1">
            <a:extLst>
              <a:ext uri="{FF2B5EF4-FFF2-40B4-BE49-F238E27FC236}">
                <a16:creationId xmlns:a16="http://schemas.microsoft.com/office/drawing/2014/main" id="{44318506-71BE-4664-AADA-11653C3C03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331089"/>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2065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510B14-C09C-4FFC-9011-77523908D96C}"/>
              </a:ext>
            </a:extLst>
          </p:cNvPr>
          <p:cNvSpPr>
            <a:spLocks noGrp="1"/>
          </p:cNvSpPr>
          <p:nvPr>
            <p:ph type="title"/>
          </p:nvPr>
        </p:nvSpPr>
        <p:spPr>
          <a:xfrm>
            <a:off x="643467" y="1015320"/>
            <a:ext cx="4009973" cy="4827361"/>
          </a:xfrm>
        </p:spPr>
        <p:txBody>
          <a:bodyPr anchor="ctr">
            <a:normAutofit/>
          </a:bodyPr>
          <a:lstStyle/>
          <a:p>
            <a:r>
              <a:rPr lang="en-US" sz="4100" dirty="0">
                <a:solidFill>
                  <a:srgbClr val="F2F2F2"/>
                </a:solidFill>
              </a:rPr>
              <a:t>Data/Research:</a:t>
            </a:r>
            <a:br>
              <a:rPr lang="en-US" sz="4100" dirty="0">
                <a:solidFill>
                  <a:srgbClr val="F2F2F2"/>
                </a:solidFill>
              </a:rPr>
            </a:br>
            <a:r>
              <a:rPr lang="en-US" sz="3600" dirty="0">
                <a:solidFill>
                  <a:srgbClr val="F2F2F2"/>
                </a:solidFill>
              </a:rPr>
              <a:t>What do I use it for?</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B4A612-358E-4B4C-BD7B-E0DBA9DC36F2}"/>
              </a:ext>
            </a:extLst>
          </p:cNvPr>
          <p:cNvSpPr>
            <a:spLocks noGrp="1"/>
          </p:cNvSpPr>
          <p:nvPr>
            <p:ph idx="1"/>
          </p:nvPr>
        </p:nvSpPr>
        <p:spPr>
          <a:xfrm>
            <a:off x="5279571" y="1015320"/>
            <a:ext cx="5540830" cy="4827361"/>
          </a:xfrm>
          <a:noFill/>
        </p:spPr>
        <p:txBody>
          <a:bodyPr anchor="ctr">
            <a:normAutofit lnSpcReduction="10000"/>
          </a:bodyPr>
          <a:lstStyle/>
          <a:p>
            <a:r>
              <a:rPr lang="en-US" sz="1700" dirty="0">
                <a:solidFill>
                  <a:schemeClr val="tx1">
                    <a:lumMod val="85000"/>
                    <a:lumOff val="15000"/>
                  </a:schemeClr>
                </a:solidFill>
              </a:rPr>
              <a:t>Problem Statement: When you describe the problem, use data and research to illustrate your points. The problem you have should be supported by data. </a:t>
            </a:r>
          </a:p>
          <a:p>
            <a:pPr marL="0" indent="0">
              <a:buNone/>
            </a:pPr>
            <a:r>
              <a:rPr lang="en-US" sz="1700" dirty="0">
                <a:solidFill>
                  <a:schemeClr val="tx1">
                    <a:lumMod val="85000"/>
                    <a:lumOff val="15000"/>
                  </a:schemeClr>
                </a:solidFill>
              </a:rPr>
              <a:t>	Ex: high gang activity. Gather the # of gang 	members, and the # associated with violent 	crimes, and use that to explain why there is high 	gang activity.</a:t>
            </a:r>
          </a:p>
          <a:p>
            <a:r>
              <a:rPr lang="en-US" sz="1700" dirty="0">
                <a:solidFill>
                  <a:schemeClr val="tx1">
                    <a:lumMod val="85000"/>
                    <a:lumOff val="15000"/>
                  </a:schemeClr>
                </a:solidFill>
              </a:rPr>
              <a:t>Use local data. You’ll want to discuss gangs across the state, but what specific gangs does your area have? What data can you pull from your own records?</a:t>
            </a:r>
          </a:p>
          <a:p>
            <a:r>
              <a:rPr lang="en-US" sz="1700" dirty="0">
                <a:solidFill>
                  <a:schemeClr val="tx1">
                    <a:lumMod val="85000"/>
                    <a:lumOff val="15000"/>
                  </a:schemeClr>
                </a:solidFill>
              </a:rPr>
              <a:t>Agency Description: demographic information, unemployment rates, percentage of rural individuals. Describe the people you serve using data.</a:t>
            </a:r>
          </a:p>
          <a:p>
            <a:r>
              <a:rPr lang="en-US" sz="1700" dirty="0">
                <a:solidFill>
                  <a:schemeClr val="tx1">
                    <a:lumMod val="85000"/>
                    <a:lumOff val="15000"/>
                  </a:schemeClr>
                </a:solidFill>
              </a:rPr>
              <a:t>Project </a:t>
            </a:r>
            <a:r>
              <a:rPr lang="en-US" sz="1700" dirty="0" err="1">
                <a:solidFill>
                  <a:schemeClr val="tx1">
                    <a:lumMod val="85000"/>
                    <a:lumOff val="15000"/>
                  </a:schemeClr>
                </a:solidFill>
              </a:rPr>
              <a:t>Narrative:If</a:t>
            </a:r>
            <a:r>
              <a:rPr lang="en-US" sz="1700" dirty="0">
                <a:solidFill>
                  <a:schemeClr val="tx1">
                    <a:lumMod val="85000"/>
                    <a:lumOff val="15000"/>
                  </a:schemeClr>
                </a:solidFill>
              </a:rPr>
              <a:t> you plan to say that saturation patrols will solve high gang activity, how do you know? Are there other cities that have done this with success, has your agency done this, are you pulling on a research model? Do you have sources that support that saturation patrols do help with this issue?</a:t>
            </a:r>
          </a:p>
        </p:txBody>
      </p:sp>
    </p:spTree>
    <p:extLst>
      <p:ext uri="{BB962C8B-B14F-4D97-AF65-F5344CB8AC3E}">
        <p14:creationId xmlns:p14="http://schemas.microsoft.com/office/powerpoint/2010/main" val="326538703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AADC2-0B12-444F-A249-547028DB135F}"/>
              </a:ext>
            </a:extLst>
          </p:cNvPr>
          <p:cNvSpPr>
            <a:spLocks noGrp="1"/>
          </p:cNvSpPr>
          <p:nvPr>
            <p:ph type="title"/>
          </p:nvPr>
        </p:nvSpPr>
        <p:spPr>
          <a:xfrm>
            <a:off x="518778" y="2360334"/>
            <a:ext cx="2931320" cy="1730404"/>
          </a:xfrm>
        </p:spPr>
        <p:txBody>
          <a:bodyPr anchor="t">
            <a:normAutofit/>
          </a:bodyPr>
          <a:lstStyle/>
          <a:p>
            <a:r>
              <a:rPr lang="en-US" sz="3400" dirty="0">
                <a:solidFill>
                  <a:schemeClr val="tx1"/>
                </a:solidFill>
              </a:rPr>
              <a:t>Data/Research: Where do I find it?</a:t>
            </a:r>
          </a:p>
        </p:txBody>
      </p:sp>
      <p:graphicFrame>
        <p:nvGraphicFramePr>
          <p:cNvPr id="5" name="Content Placeholder 2">
            <a:extLst>
              <a:ext uri="{FF2B5EF4-FFF2-40B4-BE49-F238E27FC236}">
                <a16:creationId xmlns:a16="http://schemas.microsoft.com/office/drawing/2014/main" id="{A074A633-F9FE-8B16-1FEE-017B1F543C6E}"/>
              </a:ext>
            </a:extLst>
          </p:cNvPr>
          <p:cNvGraphicFramePr>
            <a:graphicFrameLocks noGrp="1"/>
          </p:cNvGraphicFramePr>
          <p:nvPr>
            <p:ph idx="1"/>
            <p:extLst>
              <p:ext uri="{D42A27DB-BD31-4B8C-83A1-F6EECF244321}">
                <p14:modId xmlns:p14="http://schemas.microsoft.com/office/powerpoint/2010/main" val="2985446618"/>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80431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EEEE3C-4FF9-4292-90B3-D5F6D61D7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1998"/>
          </a:xfrm>
          <a:prstGeom prst="rect">
            <a:avLst/>
          </a:prstGeom>
          <a:solidFill>
            <a:schemeClr val="tx2">
              <a:alpha val="15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A5C914B5-0E39-49D5-A4A8-2B2387B6D1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7"/>
            <a:ext cx="12192000" cy="2285999"/>
          </a:xfrm>
          <a:prstGeom prst="rect">
            <a:avLst/>
          </a:prstGeom>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FF6498-7C8C-45BF-91DE-7865EA1A3BDF}"/>
              </a:ext>
            </a:extLst>
          </p:cNvPr>
          <p:cNvSpPr>
            <a:spLocks noGrp="1"/>
          </p:cNvSpPr>
          <p:nvPr>
            <p:ph type="title"/>
          </p:nvPr>
        </p:nvSpPr>
        <p:spPr>
          <a:xfrm>
            <a:off x="838200" y="4897924"/>
            <a:ext cx="10515600" cy="1279035"/>
          </a:xfrm>
        </p:spPr>
        <p:txBody>
          <a:bodyPr anchor="t">
            <a:normAutofit/>
          </a:bodyPr>
          <a:lstStyle/>
          <a:p>
            <a:r>
              <a:rPr lang="en-US" sz="4800" dirty="0">
                <a:solidFill>
                  <a:schemeClr val="tx1"/>
                </a:solidFill>
              </a:rPr>
              <a:t>Problem Statement</a:t>
            </a:r>
          </a:p>
        </p:txBody>
      </p:sp>
      <p:graphicFrame>
        <p:nvGraphicFramePr>
          <p:cNvPr id="5" name="Content Placeholder 2">
            <a:extLst>
              <a:ext uri="{FF2B5EF4-FFF2-40B4-BE49-F238E27FC236}">
                <a16:creationId xmlns:a16="http://schemas.microsoft.com/office/drawing/2014/main" id="{89F2F6C7-D5C2-BB23-99B0-A75AED3A14A3}"/>
              </a:ext>
            </a:extLst>
          </p:cNvPr>
          <p:cNvGraphicFramePr>
            <a:graphicFrameLocks noGrp="1"/>
          </p:cNvGraphicFramePr>
          <p:nvPr>
            <p:ph idx="1"/>
            <p:extLst>
              <p:ext uri="{D42A27DB-BD31-4B8C-83A1-F6EECF244321}">
                <p14:modId xmlns:p14="http://schemas.microsoft.com/office/powerpoint/2010/main" val="4253143654"/>
              </p:ext>
            </p:extLst>
          </p:nvPr>
        </p:nvGraphicFramePr>
        <p:xfrm>
          <a:off x="960120" y="640076"/>
          <a:ext cx="10686448" cy="3854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5124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B391127D-6E93-46D0-BCC9-11C16305C0EB}"/>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Problem Statement</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BB90BB8-1609-4C24-BFEC-C716DA37A465}"/>
              </a:ext>
            </a:extLst>
          </p:cNvPr>
          <p:cNvSpPr>
            <a:spLocks noGrp="1"/>
          </p:cNvSpPr>
          <p:nvPr>
            <p:ph idx="1"/>
          </p:nvPr>
        </p:nvSpPr>
        <p:spPr>
          <a:xfrm>
            <a:off x="4996543" y="1115786"/>
            <a:ext cx="5713790" cy="4626428"/>
          </a:xfrm>
        </p:spPr>
        <p:txBody>
          <a:bodyPr anchor="ctr">
            <a:normAutofit/>
          </a:bodyPr>
          <a:lstStyle/>
          <a:p>
            <a:r>
              <a:rPr lang="en-US" sz="2000" dirty="0">
                <a:solidFill>
                  <a:schemeClr val="tx1">
                    <a:lumMod val="95000"/>
                  </a:schemeClr>
                </a:solidFill>
              </a:rPr>
              <a:t>Your agency information: what do you do and what are your agency goals? Who do you serve? What is the demographic breakdown? </a:t>
            </a:r>
          </a:p>
          <a:p>
            <a:r>
              <a:rPr lang="en-US" sz="2000" dirty="0">
                <a:solidFill>
                  <a:schemeClr val="tx1">
                    <a:lumMod val="95000"/>
                  </a:schemeClr>
                </a:solidFill>
              </a:rPr>
              <a:t>Establish a logical connection between the problem and the work you already do. Why are you a good fit to tackle this problem?</a:t>
            </a:r>
          </a:p>
          <a:p>
            <a:r>
              <a:rPr lang="en-US" sz="2000" dirty="0">
                <a:solidFill>
                  <a:schemeClr val="tx1">
                    <a:lumMod val="95000"/>
                  </a:schemeClr>
                </a:solidFill>
              </a:rPr>
              <a:t>Focus on how solving this problem will help the community not just how you need the funds.</a:t>
            </a:r>
          </a:p>
          <a:p>
            <a:r>
              <a:rPr lang="en-US" sz="2000" dirty="0">
                <a:solidFill>
                  <a:schemeClr val="tx1">
                    <a:lumMod val="95000"/>
                  </a:schemeClr>
                </a:solidFill>
              </a:rPr>
              <a:t>Why is this a problem particularly in your area? Is your area rural? Is there high unemployment? What are the contributing factors to the problem? </a:t>
            </a:r>
          </a:p>
          <a:p>
            <a:r>
              <a:rPr lang="en-US" sz="2000" dirty="0">
                <a:solidFill>
                  <a:schemeClr val="tx1">
                    <a:lumMod val="95000"/>
                  </a:schemeClr>
                </a:solidFill>
              </a:rPr>
              <a:t>Make sure the problem ties specifically to the grant emphasis and priority area.</a:t>
            </a:r>
          </a:p>
          <a:p>
            <a:endParaRPr lang="en-US" sz="2000" dirty="0">
              <a:solidFill>
                <a:schemeClr val="tx1">
                  <a:lumMod val="95000"/>
                </a:schemeClr>
              </a:solidFill>
            </a:endParaRPr>
          </a:p>
        </p:txBody>
      </p:sp>
    </p:spTree>
    <p:extLst>
      <p:ext uri="{BB962C8B-B14F-4D97-AF65-F5344CB8AC3E}">
        <p14:creationId xmlns:p14="http://schemas.microsoft.com/office/powerpoint/2010/main" val="3449903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4184-851F-4D88-98BE-8D99CB7EFFBA}"/>
              </a:ext>
            </a:extLst>
          </p:cNvPr>
          <p:cNvSpPr>
            <a:spLocks noGrp="1"/>
          </p:cNvSpPr>
          <p:nvPr>
            <p:ph type="title"/>
          </p:nvPr>
        </p:nvSpPr>
        <p:spPr>
          <a:xfrm>
            <a:off x="4702628" y="365125"/>
            <a:ext cx="6651171" cy="1325563"/>
          </a:xfrm>
        </p:spPr>
        <p:txBody>
          <a:bodyPr>
            <a:normAutofit/>
          </a:bodyPr>
          <a:lstStyle/>
          <a:p>
            <a:r>
              <a:rPr lang="en-US" sz="4200" dirty="0"/>
              <a:t>Project Narrative/Description</a:t>
            </a:r>
          </a:p>
        </p:txBody>
      </p:sp>
      <p:sp>
        <p:nvSpPr>
          <p:cNvPr id="3" name="Content Placeholder 2">
            <a:extLst>
              <a:ext uri="{FF2B5EF4-FFF2-40B4-BE49-F238E27FC236}">
                <a16:creationId xmlns:a16="http://schemas.microsoft.com/office/drawing/2014/main" id="{21286D0C-33B3-4DDC-B158-12655E98066D}"/>
              </a:ext>
            </a:extLst>
          </p:cNvPr>
          <p:cNvSpPr>
            <a:spLocks noGrp="1"/>
          </p:cNvSpPr>
          <p:nvPr>
            <p:ph idx="1"/>
          </p:nvPr>
        </p:nvSpPr>
        <p:spPr>
          <a:xfrm>
            <a:off x="4983480" y="1825625"/>
            <a:ext cx="6487886" cy="4351338"/>
          </a:xfrm>
        </p:spPr>
        <p:txBody>
          <a:bodyPr>
            <a:normAutofit/>
          </a:bodyPr>
          <a:lstStyle/>
          <a:p>
            <a:r>
              <a:rPr lang="en-US" sz="2000" dirty="0"/>
              <a:t>A piece of writing that details the project you are trying to obtain grant funding for, who it will benefit, and what you will accomplish.</a:t>
            </a:r>
          </a:p>
          <a:p>
            <a:r>
              <a:rPr lang="en-US" sz="2000" dirty="0"/>
              <a:t>Remember this is a response to the problem statement. How does your project address and solve the problem?</a:t>
            </a:r>
          </a:p>
          <a:p>
            <a:r>
              <a:rPr lang="en-US" sz="2000" dirty="0"/>
              <a:t>Fully describe the project, being as detailed as possible. Include any steps along the way, from planning to implementation.</a:t>
            </a:r>
          </a:p>
          <a:p>
            <a:r>
              <a:rPr lang="en-US" sz="2000" dirty="0"/>
              <a:t>What are the overall goals of the project and how will they be accomplished?</a:t>
            </a:r>
          </a:p>
          <a:p>
            <a:r>
              <a:rPr lang="en-US" sz="2000" dirty="0"/>
              <a:t>Discuss any obstacles and how you will overcome them.</a:t>
            </a:r>
          </a:p>
          <a:p>
            <a:r>
              <a:rPr lang="en-US" sz="2000" dirty="0"/>
              <a:t>Detail specific activities for completing the project, and timelines for completion.</a:t>
            </a:r>
          </a:p>
        </p:txBody>
      </p:sp>
      <p:pic>
        <p:nvPicPr>
          <p:cNvPr id="13" name="Picture 4" descr="Pen placed on top of a signature line">
            <a:extLst>
              <a:ext uri="{FF2B5EF4-FFF2-40B4-BE49-F238E27FC236}">
                <a16:creationId xmlns:a16="http://schemas.microsoft.com/office/drawing/2014/main" id="{93B1C586-5717-90EC-B365-372B328BA181}"/>
              </a:ext>
            </a:extLst>
          </p:cNvPr>
          <p:cNvPicPr>
            <a:picLocks noChangeAspect="1"/>
          </p:cNvPicPr>
          <p:nvPr/>
        </p:nvPicPr>
        <p:blipFill rotWithShape="1">
          <a:blip r:embed="rId3"/>
          <a:srcRect l="53810" r="3915" b="-1"/>
          <a:stretch/>
        </p:blipFill>
        <p:spPr>
          <a:xfrm>
            <a:off x="20" y="10"/>
            <a:ext cx="4343380" cy="6857990"/>
          </a:xfrm>
          <a:prstGeom prst="rect">
            <a:avLst/>
          </a:prstGeom>
        </p:spPr>
      </p:pic>
    </p:spTree>
    <p:extLst>
      <p:ext uri="{BB962C8B-B14F-4D97-AF65-F5344CB8AC3E}">
        <p14:creationId xmlns:p14="http://schemas.microsoft.com/office/powerpoint/2010/main" val="2872524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A2ED4A3-DC65-45F3-978E-FB4AFCD237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4" y="0"/>
            <a:ext cx="7534655" cy="6858000"/>
          </a:xfrm>
          <a:prstGeom prst="rect">
            <a:avLst/>
          </a:prstGeom>
          <a:solidFill>
            <a:schemeClr val="tx2">
              <a:alpha val="15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D4ACDFF9-6F4F-44AB-88A8-B2C9E674D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8040" y="1"/>
            <a:ext cx="4643959" cy="6857996"/>
          </a:xfrm>
          <a:prstGeom prst="rect">
            <a:avLst/>
          </a:pr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853469-AC10-42D1-B533-38AA189C1F39}"/>
              </a:ext>
            </a:extLst>
          </p:cNvPr>
          <p:cNvSpPr>
            <a:spLocks noGrp="1"/>
          </p:cNvSpPr>
          <p:nvPr>
            <p:ph type="title"/>
          </p:nvPr>
        </p:nvSpPr>
        <p:spPr>
          <a:xfrm>
            <a:off x="8143257" y="1349680"/>
            <a:ext cx="3417713" cy="4827278"/>
          </a:xfrm>
        </p:spPr>
        <p:txBody>
          <a:bodyPr anchor="ctr">
            <a:normAutofit/>
          </a:bodyPr>
          <a:lstStyle/>
          <a:p>
            <a:pPr algn="ctr"/>
            <a:r>
              <a:rPr lang="en-US" sz="2800" dirty="0">
                <a:solidFill>
                  <a:schemeClr val="tx1"/>
                </a:solidFill>
              </a:rPr>
              <a:t>Project Narrative/Description Cont.</a:t>
            </a:r>
          </a:p>
        </p:txBody>
      </p:sp>
      <p:graphicFrame>
        <p:nvGraphicFramePr>
          <p:cNvPr id="5" name="Content Placeholder 2">
            <a:extLst>
              <a:ext uri="{FF2B5EF4-FFF2-40B4-BE49-F238E27FC236}">
                <a16:creationId xmlns:a16="http://schemas.microsoft.com/office/drawing/2014/main" id="{4E75630A-DEAA-12BF-69F3-2DEEECEFCE73}"/>
              </a:ext>
            </a:extLst>
          </p:cNvPr>
          <p:cNvGraphicFramePr>
            <a:graphicFrameLocks noGrp="1"/>
          </p:cNvGraphicFramePr>
          <p:nvPr>
            <p:ph idx="1"/>
            <p:extLst>
              <p:ext uri="{D42A27DB-BD31-4B8C-83A1-F6EECF244321}">
                <p14:modId xmlns:p14="http://schemas.microsoft.com/office/powerpoint/2010/main" val="341182383"/>
              </p:ext>
            </p:extLst>
          </p:nvPr>
        </p:nvGraphicFramePr>
        <p:xfrm>
          <a:off x="627291" y="638175"/>
          <a:ext cx="6312150" cy="5538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71912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19C16-B0FB-4DE9-B286-52F764836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82A6CE6B-F752-45B0-9E5D-9F5E5D3E06B0}"/>
              </a:ext>
            </a:extLst>
          </p:cNvPr>
          <p:cNvSpPr>
            <a:spLocks noGrp="1"/>
          </p:cNvSpPr>
          <p:nvPr>
            <p:ph type="title"/>
          </p:nvPr>
        </p:nvSpPr>
        <p:spPr>
          <a:xfrm>
            <a:off x="838200" y="1115786"/>
            <a:ext cx="2895647" cy="4626428"/>
          </a:xfrm>
          <a:effectLst/>
        </p:spPr>
        <p:txBody>
          <a:bodyPr anchor="ctr">
            <a:normAutofit/>
          </a:bodyPr>
          <a:lstStyle/>
          <a:p>
            <a:pPr algn="r"/>
            <a:r>
              <a:rPr lang="en-US" sz="3200" dirty="0">
                <a:solidFill>
                  <a:schemeClr val="tx2">
                    <a:lumMod val="75000"/>
                  </a:schemeClr>
                </a:solidFill>
              </a:rPr>
              <a:t>Goals and Objectives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580" y="2032907"/>
            <a:ext cx="0" cy="2792186"/>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3DCCD27-4CF7-4225-93D9-76B646D5C4C5}"/>
              </a:ext>
            </a:extLst>
          </p:cNvPr>
          <p:cNvSpPr>
            <a:spLocks noGrp="1"/>
          </p:cNvSpPr>
          <p:nvPr>
            <p:ph idx="1"/>
          </p:nvPr>
        </p:nvSpPr>
        <p:spPr>
          <a:xfrm>
            <a:off x="4377313" y="1115786"/>
            <a:ext cx="6333020" cy="4626428"/>
          </a:xfrm>
        </p:spPr>
        <p:txBody>
          <a:bodyPr anchor="ctr">
            <a:normAutofit/>
          </a:bodyPr>
          <a:lstStyle/>
          <a:p>
            <a:r>
              <a:rPr lang="en-US" sz="2000" dirty="0">
                <a:solidFill>
                  <a:schemeClr val="tx1">
                    <a:lumMod val="75000"/>
                    <a:lumOff val="25000"/>
                  </a:schemeClr>
                </a:solidFill>
              </a:rPr>
              <a:t>Goals and objectives detail exactly what your program will do and how. </a:t>
            </a:r>
          </a:p>
          <a:p>
            <a:r>
              <a:rPr lang="en-US" sz="2000" dirty="0">
                <a:solidFill>
                  <a:schemeClr val="tx1">
                    <a:lumMod val="75000"/>
                    <a:lumOff val="25000"/>
                  </a:schemeClr>
                </a:solidFill>
              </a:rPr>
              <a:t>The goals and objectives are how you show the funder your project is successful. This is one of the primary ways you will be held accountable if you receive the grant.</a:t>
            </a:r>
          </a:p>
          <a:p>
            <a:r>
              <a:rPr lang="en-US" sz="2000" dirty="0">
                <a:solidFill>
                  <a:schemeClr val="tx1">
                    <a:lumMod val="75000"/>
                    <a:lumOff val="25000"/>
                  </a:schemeClr>
                </a:solidFill>
              </a:rPr>
              <a:t>Most federal reports want numbers to quantify success.</a:t>
            </a:r>
          </a:p>
          <a:p>
            <a:r>
              <a:rPr lang="en-US" sz="2000" dirty="0">
                <a:solidFill>
                  <a:schemeClr val="tx1">
                    <a:lumMod val="75000"/>
                    <a:lumOff val="25000"/>
                  </a:schemeClr>
                </a:solidFill>
              </a:rPr>
              <a:t>Make sure you choose goals and objectives that are attainable.</a:t>
            </a:r>
          </a:p>
          <a:p>
            <a:endParaRPr lang="en-US" sz="1800" dirty="0">
              <a:solidFill>
                <a:schemeClr val="tx1">
                  <a:lumMod val="75000"/>
                  <a:lumOff val="25000"/>
                </a:schemeClr>
              </a:solidFill>
            </a:endParaRPr>
          </a:p>
        </p:txBody>
      </p:sp>
    </p:spTree>
    <p:extLst>
      <p:ext uri="{BB962C8B-B14F-4D97-AF65-F5344CB8AC3E}">
        <p14:creationId xmlns:p14="http://schemas.microsoft.com/office/powerpoint/2010/main" val="2034711767"/>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409D0-B1BE-4A76-8C18-1CA2E48CE073}"/>
              </a:ext>
            </a:extLst>
          </p:cNvPr>
          <p:cNvSpPr>
            <a:spLocks noGrp="1"/>
          </p:cNvSpPr>
          <p:nvPr>
            <p:ph type="title"/>
          </p:nvPr>
        </p:nvSpPr>
        <p:spPr/>
        <p:txBody>
          <a:bodyPr>
            <a:noAutofit/>
          </a:bodyPr>
          <a:lstStyle/>
          <a:p>
            <a:r>
              <a:rPr lang="en-US" sz="4800" dirty="0"/>
              <a:t>Goals vs. Objectives: What’s the Difference?</a:t>
            </a:r>
          </a:p>
        </p:txBody>
      </p:sp>
      <p:sp>
        <p:nvSpPr>
          <p:cNvPr id="4" name="Content Placeholder 2">
            <a:extLst>
              <a:ext uri="{FF2B5EF4-FFF2-40B4-BE49-F238E27FC236}">
                <a16:creationId xmlns:a16="http://schemas.microsoft.com/office/drawing/2014/main" id="{F89EF80C-9A33-494E-8A08-9B044E9B5D7E}"/>
              </a:ext>
            </a:extLst>
          </p:cNvPr>
          <p:cNvSpPr txBox="1">
            <a:spLocks/>
          </p:cNvSpPr>
          <p:nvPr/>
        </p:nvSpPr>
        <p:spPr>
          <a:xfrm>
            <a:off x="838200" y="1929384"/>
            <a:ext cx="5181600" cy="425196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GOAL:</a:t>
            </a:r>
          </a:p>
          <a:p>
            <a:r>
              <a:rPr lang="en-US" sz="2400" dirty="0"/>
              <a:t>A broad, general statement that identifies a long-range purpose of the program. A desired result.</a:t>
            </a:r>
          </a:p>
          <a:p>
            <a:r>
              <a:rPr lang="en-US" sz="2400" dirty="0"/>
              <a:t>Goals are general and can be abstract</a:t>
            </a:r>
          </a:p>
          <a:p>
            <a:endParaRPr lang="en-US" dirty="0"/>
          </a:p>
        </p:txBody>
      </p:sp>
      <p:sp>
        <p:nvSpPr>
          <p:cNvPr id="5" name="Content Placeholder 3">
            <a:extLst>
              <a:ext uri="{FF2B5EF4-FFF2-40B4-BE49-F238E27FC236}">
                <a16:creationId xmlns:a16="http://schemas.microsoft.com/office/drawing/2014/main" id="{973F37B2-A5BF-4C72-AB17-7C981023B8AC}"/>
              </a:ext>
            </a:extLst>
          </p:cNvPr>
          <p:cNvSpPr txBox="1">
            <a:spLocks/>
          </p:cNvSpPr>
          <p:nvPr/>
        </p:nvSpPr>
        <p:spPr>
          <a:xfrm>
            <a:off x="6172200" y="1929384"/>
            <a:ext cx="5181600" cy="42519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OBJECTIVE:</a:t>
            </a:r>
          </a:p>
          <a:p>
            <a:r>
              <a:rPr lang="en-US" sz="2400" dirty="0"/>
              <a:t>The means for achieving your goal. </a:t>
            </a:r>
          </a:p>
          <a:p>
            <a:r>
              <a:rPr lang="en-US" sz="2400" dirty="0"/>
              <a:t>Specific and attainable, measurable and time-driven.</a:t>
            </a:r>
          </a:p>
          <a:p>
            <a:r>
              <a:rPr lang="en-US" sz="2400" dirty="0"/>
              <a:t>What is going to be done, how will it be done, when will it be done, and how will the results be measured?</a:t>
            </a:r>
          </a:p>
          <a:p>
            <a:r>
              <a:rPr lang="en-US" sz="2400" dirty="0"/>
              <a:t>Must be specific and concrete. There should be a number in your objective.</a:t>
            </a:r>
          </a:p>
          <a:p>
            <a:endParaRPr lang="en-US" dirty="0"/>
          </a:p>
        </p:txBody>
      </p:sp>
    </p:spTree>
    <p:extLst>
      <p:ext uri="{BB962C8B-B14F-4D97-AF65-F5344CB8AC3E}">
        <p14:creationId xmlns:p14="http://schemas.microsoft.com/office/powerpoint/2010/main" val="399311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0B667C-73DF-44EB-8190-3A12E64506ED}"/>
              </a:ext>
            </a:extLst>
          </p:cNvPr>
          <p:cNvSpPr>
            <a:spLocks noGrp="1"/>
          </p:cNvSpPr>
          <p:nvPr>
            <p:ph type="title"/>
          </p:nvPr>
        </p:nvSpPr>
        <p:spPr/>
        <p:txBody>
          <a:bodyPr>
            <a:normAutofit/>
          </a:bodyPr>
          <a:lstStyle/>
          <a:p>
            <a:pPr algn="ctr"/>
            <a:r>
              <a:rPr lang="en-US" sz="4800" dirty="0"/>
              <a:t>Strong Versus Weak Goals</a:t>
            </a:r>
          </a:p>
        </p:txBody>
      </p:sp>
      <p:sp>
        <p:nvSpPr>
          <p:cNvPr id="4" name="Content Placeholder 3">
            <a:extLst>
              <a:ext uri="{FF2B5EF4-FFF2-40B4-BE49-F238E27FC236}">
                <a16:creationId xmlns:a16="http://schemas.microsoft.com/office/drawing/2014/main" id="{D94CC377-007C-4B87-B616-2BBCDB07CCE1}"/>
              </a:ext>
            </a:extLst>
          </p:cNvPr>
          <p:cNvSpPr>
            <a:spLocks noGrp="1"/>
          </p:cNvSpPr>
          <p:nvPr>
            <p:ph sz="half" idx="1"/>
          </p:nvPr>
        </p:nvSpPr>
        <p:spPr>
          <a:xfrm>
            <a:off x="838200" y="1929384"/>
            <a:ext cx="5181600" cy="4251960"/>
          </a:xfrm>
        </p:spPr>
        <p:txBody>
          <a:bodyPr>
            <a:normAutofit/>
          </a:bodyPr>
          <a:lstStyle/>
          <a:p>
            <a:pPr marL="0" indent="0">
              <a:buNone/>
            </a:pPr>
            <a:r>
              <a:rPr lang="en-US" sz="2400" b="1" u="sng" dirty="0"/>
              <a:t>Weak Goals:</a:t>
            </a:r>
          </a:p>
          <a:p>
            <a:r>
              <a:rPr lang="en-US" sz="2400" dirty="0"/>
              <a:t>To address gun violence.</a:t>
            </a:r>
          </a:p>
          <a:p>
            <a:r>
              <a:rPr lang="en-US" sz="2400" dirty="0"/>
              <a:t>To reduce recidivism among felons.</a:t>
            </a:r>
          </a:p>
          <a:p>
            <a:r>
              <a:rPr lang="en-US" sz="2400" dirty="0"/>
              <a:t>To train law enforcement.</a:t>
            </a:r>
          </a:p>
        </p:txBody>
      </p:sp>
      <p:sp>
        <p:nvSpPr>
          <p:cNvPr id="5" name="Content Placeholder 4">
            <a:extLst>
              <a:ext uri="{FF2B5EF4-FFF2-40B4-BE49-F238E27FC236}">
                <a16:creationId xmlns:a16="http://schemas.microsoft.com/office/drawing/2014/main" id="{D082CFB0-70B7-4524-AC17-9D50AC954763}"/>
              </a:ext>
            </a:extLst>
          </p:cNvPr>
          <p:cNvSpPr txBox="1">
            <a:spLocks/>
          </p:cNvSpPr>
          <p:nvPr/>
        </p:nvSpPr>
        <p:spPr>
          <a:xfrm>
            <a:off x="6172200" y="1929384"/>
            <a:ext cx="5181600" cy="425196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Strong Goals:</a:t>
            </a:r>
          </a:p>
          <a:p>
            <a:r>
              <a:rPr lang="en-US" sz="2400" dirty="0"/>
              <a:t>The goal of this project is to increase the knowledge of law enforcement officers on the federal and state firearm statutes.</a:t>
            </a:r>
          </a:p>
          <a:p>
            <a:r>
              <a:rPr lang="en-US" sz="2400" dirty="0"/>
              <a:t>The goal of this project is to identify and track high risk probationers and parolees in the county to assess individual progress, report any violations, and prosecute as warranted.</a:t>
            </a:r>
          </a:p>
        </p:txBody>
      </p:sp>
    </p:spTree>
    <p:extLst>
      <p:ext uri="{BB962C8B-B14F-4D97-AF65-F5344CB8AC3E}">
        <p14:creationId xmlns:p14="http://schemas.microsoft.com/office/powerpoint/2010/main" val="13571144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54DEE-F2D1-47EF-B0AA-37256BB02EF6}"/>
              </a:ext>
            </a:extLst>
          </p:cNvPr>
          <p:cNvSpPr>
            <a:spLocks noGrp="1"/>
          </p:cNvSpPr>
          <p:nvPr>
            <p:ph type="title"/>
          </p:nvPr>
        </p:nvSpPr>
        <p:spPr/>
        <p:txBody>
          <a:bodyPr>
            <a:normAutofit/>
          </a:bodyPr>
          <a:lstStyle/>
          <a:p>
            <a:pPr algn="ctr"/>
            <a:r>
              <a:rPr lang="en-US" sz="4800" dirty="0"/>
              <a:t>Strong Versus Weak Objectives</a:t>
            </a:r>
          </a:p>
        </p:txBody>
      </p:sp>
      <p:sp>
        <p:nvSpPr>
          <p:cNvPr id="4" name="Content Placeholder 2">
            <a:extLst>
              <a:ext uri="{FF2B5EF4-FFF2-40B4-BE49-F238E27FC236}">
                <a16:creationId xmlns:a16="http://schemas.microsoft.com/office/drawing/2014/main" id="{79825F83-21E1-4AEE-A2EB-B05FDD6D6297}"/>
              </a:ext>
            </a:extLst>
          </p:cNvPr>
          <p:cNvSpPr>
            <a:spLocks noGrp="1"/>
          </p:cNvSpPr>
          <p:nvPr>
            <p:ph sz="half" idx="1"/>
          </p:nvPr>
        </p:nvSpPr>
        <p:spPr>
          <a:xfrm>
            <a:off x="838200" y="1929384"/>
            <a:ext cx="5181600" cy="4251960"/>
          </a:xfrm>
        </p:spPr>
        <p:txBody>
          <a:bodyPr>
            <a:normAutofit/>
          </a:bodyPr>
          <a:lstStyle/>
          <a:p>
            <a:pPr marL="0" indent="0">
              <a:buNone/>
            </a:pPr>
            <a:r>
              <a:rPr lang="en-US" sz="2400" b="1" u="sng" dirty="0"/>
              <a:t>Weak Objectives:</a:t>
            </a:r>
          </a:p>
          <a:p>
            <a:r>
              <a:rPr lang="en-US" sz="2400" dirty="0"/>
              <a:t>To expand public awareness activities.</a:t>
            </a:r>
          </a:p>
          <a:p>
            <a:r>
              <a:rPr lang="en-US" sz="2400" dirty="0"/>
              <a:t>To purchase equipment.</a:t>
            </a:r>
          </a:p>
          <a:p>
            <a:r>
              <a:rPr lang="en-US" sz="2400" dirty="0"/>
              <a:t>To reduce gun crime in the county.</a:t>
            </a:r>
          </a:p>
        </p:txBody>
      </p:sp>
      <p:sp>
        <p:nvSpPr>
          <p:cNvPr id="5" name="Content Placeholder 3">
            <a:extLst>
              <a:ext uri="{FF2B5EF4-FFF2-40B4-BE49-F238E27FC236}">
                <a16:creationId xmlns:a16="http://schemas.microsoft.com/office/drawing/2014/main" id="{B0722226-E8BF-4ABA-B953-27069C7B8B0D}"/>
              </a:ext>
            </a:extLst>
          </p:cNvPr>
          <p:cNvSpPr txBox="1">
            <a:spLocks/>
          </p:cNvSpPr>
          <p:nvPr/>
        </p:nvSpPr>
        <p:spPr>
          <a:xfrm>
            <a:off x="6172200" y="1929384"/>
            <a:ext cx="5181600" cy="4251960"/>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u="sng" dirty="0"/>
              <a:t>Strong Objectives:</a:t>
            </a:r>
          </a:p>
          <a:p>
            <a:r>
              <a:rPr lang="en-US" sz="2400" dirty="0"/>
              <a:t>By September 30, 2023, conduct three training programs for 70 law enforcement officers to educate them on federal and state firearms laws and statutes, convey the capabilities of gun tracing efforts, and identify the benefits of federal prosecution.</a:t>
            </a:r>
          </a:p>
          <a:p>
            <a:r>
              <a:rPr lang="en-US" sz="2400" dirty="0"/>
              <a:t>To increase personnel by one full time officer dedicated to gun tracing, who will conduct 100 gun traces between October 1, 2022 and September 30, 2023.</a:t>
            </a:r>
          </a:p>
        </p:txBody>
      </p:sp>
    </p:spTree>
    <p:extLst>
      <p:ext uri="{BB962C8B-B14F-4D97-AF65-F5344CB8AC3E}">
        <p14:creationId xmlns:p14="http://schemas.microsoft.com/office/powerpoint/2010/main" val="1959089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5325879-C4B2-475E-B853-DC8F21A633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12C085F-3B19-420D-902A-B55695F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18105" cy="6858000"/>
          </a:xfrm>
          <a:prstGeom prst="rect">
            <a:avLst/>
          </a:prstGeom>
          <a:blipFill>
            <a:blip r:embed="rId2"/>
            <a:stretch>
              <a:fillRect r="-164004"/>
            </a:stretch>
          </a:blipFill>
          <a:ln>
            <a:noFill/>
          </a:ln>
          <a:effectLst>
            <a:outerShdw blurRad="139700" dist="508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4E4C5E1-A88F-49DB-90CE-C592CEA07942}"/>
              </a:ext>
            </a:extLst>
          </p:cNvPr>
          <p:cNvSpPr>
            <a:spLocks noGrp="1"/>
          </p:cNvSpPr>
          <p:nvPr>
            <p:ph type="title"/>
          </p:nvPr>
        </p:nvSpPr>
        <p:spPr>
          <a:xfrm>
            <a:off x="493924" y="339241"/>
            <a:ext cx="4124182" cy="1325563"/>
          </a:xfrm>
        </p:spPr>
        <p:txBody>
          <a:bodyPr>
            <a:normAutofit/>
          </a:bodyPr>
          <a:lstStyle/>
          <a:p>
            <a:r>
              <a:rPr lang="en-US" sz="2800" dirty="0">
                <a:gradFill flip="none" rotWithShape="1">
                  <a:gsLst>
                    <a:gs pos="28000">
                      <a:srgbClr val="EDEDED"/>
                    </a:gs>
                    <a:gs pos="0">
                      <a:srgbClr val="BFBFBF"/>
                    </a:gs>
                    <a:gs pos="100000">
                      <a:srgbClr val="FFFFFF"/>
                    </a:gs>
                  </a:gsLst>
                  <a:lin ang="4800000" scaled="0"/>
                  <a:tileRect/>
                </a:gradFill>
              </a:rPr>
              <a:t>District Attorneys Council</a:t>
            </a:r>
            <a:br>
              <a:rPr lang="en-US" sz="2800" dirty="0">
                <a:gradFill flip="none" rotWithShape="1">
                  <a:gsLst>
                    <a:gs pos="28000">
                      <a:srgbClr val="EDEDED"/>
                    </a:gs>
                    <a:gs pos="0">
                      <a:srgbClr val="BFBFBF"/>
                    </a:gs>
                    <a:gs pos="100000">
                      <a:srgbClr val="FFFFFF"/>
                    </a:gs>
                  </a:gsLst>
                  <a:lin ang="4800000" scaled="0"/>
                  <a:tileRect/>
                </a:gradFill>
              </a:rPr>
            </a:br>
            <a:r>
              <a:rPr lang="en-US" sz="2800" dirty="0">
                <a:gradFill flip="none" rotWithShape="1">
                  <a:gsLst>
                    <a:gs pos="28000">
                      <a:srgbClr val="EDEDED"/>
                    </a:gs>
                    <a:gs pos="0">
                      <a:srgbClr val="BFBFBF"/>
                    </a:gs>
                    <a:gs pos="100000">
                      <a:srgbClr val="FFFFFF"/>
                    </a:gs>
                  </a:gsLst>
                  <a:lin ang="4800000" scaled="0"/>
                  <a:tileRect/>
                </a:gradFill>
              </a:rPr>
              <a:t>Primary Functions</a:t>
            </a:r>
          </a:p>
        </p:txBody>
      </p:sp>
      <p:sp>
        <p:nvSpPr>
          <p:cNvPr id="3" name="Content Placeholder 2">
            <a:extLst>
              <a:ext uri="{FF2B5EF4-FFF2-40B4-BE49-F238E27FC236}">
                <a16:creationId xmlns:a16="http://schemas.microsoft.com/office/drawing/2014/main" id="{45B2A972-2E92-4038-9DD1-BC4D29B2EE56}"/>
              </a:ext>
            </a:extLst>
          </p:cNvPr>
          <p:cNvSpPr>
            <a:spLocks noGrp="1"/>
          </p:cNvSpPr>
          <p:nvPr>
            <p:ph idx="1"/>
          </p:nvPr>
        </p:nvSpPr>
        <p:spPr>
          <a:xfrm>
            <a:off x="666974" y="1825625"/>
            <a:ext cx="3606853" cy="4351338"/>
          </a:xfrm>
        </p:spPr>
        <p:txBody>
          <a:bodyPr>
            <a:normAutofit/>
          </a:bodyPr>
          <a:lstStyle/>
          <a:p>
            <a:r>
              <a:rPr lang="en-US" sz="1700">
                <a:gradFill>
                  <a:gsLst>
                    <a:gs pos="34000">
                      <a:srgbClr val="EDEDED"/>
                    </a:gs>
                    <a:gs pos="0">
                      <a:srgbClr val="BFBFBF"/>
                    </a:gs>
                    <a:gs pos="100000">
                      <a:srgbClr val="FFFFFF"/>
                    </a:gs>
                  </a:gsLst>
                  <a:lin ang="4800000" scaled="0"/>
                </a:gradFill>
              </a:rPr>
              <a:t>provide a professional organization for the education, training and coordination of technical efforts of all state prosecutors.</a:t>
            </a:r>
          </a:p>
          <a:p>
            <a:endParaRPr lang="en-US" sz="1700">
              <a:gradFill>
                <a:gsLst>
                  <a:gs pos="34000">
                    <a:srgbClr val="EDEDED"/>
                  </a:gs>
                  <a:gs pos="0">
                    <a:srgbClr val="BFBFBF"/>
                  </a:gs>
                  <a:gs pos="100000">
                    <a:srgbClr val="FFFFFF"/>
                  </a:gs>
                </a:gsLst>
                <a:lin ang="4800000" scaled="0"/>
              </a:gradFill>
            </a:endParaRPr>
          </a:p>
          <a:p>
            <a:r>
              <a:rPr lang="en-US" sz="1700">
                <a:gradFill>
                  <a:gsLst>
                    <a:gs pos="34000">
                      <a:srgbClr val="EDEDED"/>
                    </a:gs>
                    <a:gs pos="0">
                      <a:srgbClr val="BFBFBF"/>
                    </a:gs>
                    <a:gs pos="100000">
                      <a:srgbClr val="FFFFFF"/>
                    </a:gs>
                  </a:gsLst>
                  <a:lin ang="4800000" scaled="0"/>
                </a:gradFill>
              </a:rPr>
              <a:t>provide financial, personnel, and other administrative duties to the Oklahoma District Attorneys System.</a:t>
            </a:r>
          </a:p>
          <a:p>
            <a:endParaRPr lang="en-US" sz="1700">
              <a:gradFill>
                <a:gsLst>
                  <a:gs pos="34000">
                    <a:srgbClr val="EDEDED"/>
                  </a:gs>
                  <a:gs pos="0">
                    <a:srgbClr val="BFBFBF"/>
                  </a:gs>
                  <a:gs pos="100000">
                    <a:srgbClr val="FFFFFF"/>
                  </a:gs>
                </a:gsLst>
                <a:lin ang="4800000" scaled="0"/>
              </a:gradFill>
            </a:endParaRPr>
          </a:p>
          <a:p>
            <a:r>
              <a:rPr lang="en-US" sz="1700">
                <a:gradFill>
                  <a:gsLst>
                    <a:gs pos="34000">
                      <a:srgbClr val="EDEDED"/>
                    </a:gs>
                    <a:gs pos="0">
                      <a:srgbClr val="BFBFBF"/>
                    </a:gs>
                    <a:gs pos="100000">
                      <a:srgbClr val="FFFFFF"/>
                    </a:gs>
                  </a:gsLst>
                  <a:lin ang="4800000" scaled="0"/>
                </a:gradFill>
              </a:rPr>
              <a:t>administrative agency for the Crime Victims Compensation Board and the state administrative agency for several federal grants. </a:t>
            </a:r>
          </a:p>
          <a:p>
            <a:pPr marL="0" indent="0">
              <a:buNone/>
            </a:pPr>
            <a:endParaRPr lang="en-US" sz="1700">
              <a:gradFill>
                <a:gsLst>
                  <a:gs pos="34000">
                    <a:srgbClr val="EDEDED"/>
                  </a:gs>
                  <a:gs pos="0">
                    <a:srgbClr val="BFBFBF"/>
                  </a:gs>
                  <a:gs pos="100000">
                    <a:srgbClr val="FFFFFF"/>
                  </a:gs>
                </a:gsLst>
                <a:lin ang="4800000" scaled="0"/>
              </a:gradFill>
            </a:endParaRPr>
          </a:p>
        </p:txBody>
      </p:sp>
      <p:pic>
        <p:nvPicPr>
          <p:cNvPr id="5" name="Picture 4" descr="A picture containing diagram&#10;&#10;Description automatically generated">
            <a:extLst>
              <a:ext uri="{FF2B5EF4-FFF2-40B4-BE49-F238E27FC236}">
                <a16:creationId xmlns:a16="http://schemas.microsoft.com/office/drawing/2014/main" id="{0A3776DC-21AA-4281-AAF9-F9DDB447642A}"/>
              </a:ext>
            </a:extLst>
          </p:cNvPr>
          <p:cNvPicPr>
            <a:picLocks noChangeAspect="1"/>
          </p:cNvPicPr>
          <p:nvPr/>
        </p:nvPicPr>
        <p:blipFill>
          <a:blip r:embed="rId3"/>
          <a:stretch>
            <a:fillRect/>
          </a:stretch>
        </p:blipFill>
        <p:spPr>
          <a:xfrm>
            <a:off x="5274539" y="1747768"/>
            <a:ext cx="6314487" cy="3362463"/>
          </a:xfrm>
          <a:prstGeom prst="rect">
            <a:avLst/>
          </a:prstGeom>
        </p:spPr>
      </p:pic>
    </p:spTree>
    <p:extLst>
      <p:ext uri="{BB962C8B-B14F-4D97-AF65-F5344CB8AC3E}">
        <p14:creationId xmlns:p14="http://schemas.microsoft.com/office/powerpoint/2010/main" val="3774089487"/>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D8D09B5-BE56-4931-B4A2-F88A5E742D27}"/>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Objectives Cont.</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36D737EA-90F5-4FC5-9B6B-BCCC6955C38F}"/>
              </a:ext>
            </a:extLst>
          </p:cNvPr>
          <p:cNvSpPr>
            <a:spLocks noGrp="1"/>
          </p:cNvSpPr>
          <p:nvPr>
            <p:ph idx="1"/>
          </p:nvPr>
        </p:nvSpPr>
        <p:spPr>
          <a:xfrm>
            <a:off x="4996543" y="1115786"/>
            <a:ext cx="5713790" cy="4626428"/>
          </a:xfrm>
        </p:spPr>
        <p:txBody>
          <a:bodyPr anchor="ctr">
            <a:normAutofit/>
          </a:bodyPr>
          <a:lstStyle/>
          <a:p>
            <a:r>
              <a:rPr lang="en-US" sz="1900" dirty="0">
                <a:solidFill>
                  <a:schemeClr val="tx1">
                    <a:lumMod val="95000"/>
                  </a:schemeClr>
                </a:solidFill>
              </a:rPr>
              <a:t>Remember objectives must be </a:t>
            </a:r>
            <a:r>
              <a:rPr lang="en-US" sz="1900" b="1" dirty="0">
                <a:solidFill>
                  <a:schemeClr val="tx1">
                    <a:lumMod val="95000"/>
                  </a:schemeClr>
                </a:solidFill>
              </a:rPr>
              <a:t>measurable</a:t>
            </a:r>
            <a:r>
              <a:rPr lang="en-US" sz="1900" dirty="0">
                <a:solidFill>
                  <a:schemeClr val="tx1">
                    <a:lumMod val="95000"/>
                  </a:schemeClr>
                </a:solidFill>
              </a:rPr>
              <a:t>. </a:t>
            </a:r>
            <a:r>
              <a:rPr lang="en-US" sz="1900" u="sng" dirty="0">
                <a:solidFill>
                  <a:schemeClr val="tx1">
                    <a:lumMod val="95000"/>
                  </a:schemeClr>
                </a:solidFill>
              </a:rPr>
              <a:t>Include a number in the objective.</a:t>
            </a:r>
          </a:p>
          <a:p>
            <a:pPr marL="0" indent="0">
              <a:buNone/>
            </a:pPr>
            <a:r>
              <a:rPr lang="en-US" sz="1900" dirty="0">
                <a:solidFill>
                  <a:schemeClr val="tx1">
                    <a:lumMod val="95000"/>
                  </a:schemeClr>
                </a:solidFill>
              </a:rPr>
              <a:t>	Ex: The two investigators assigned to this 	grant will investigate </a:t>
            </a:r>
            <a:r>
              <a:rPr lang="en-US" sz="1900" b="1" u="sng" dirty="0">
                <a:solidFill>
                  <a:schemeClr val="tx1">
                    <a:lumMod val="95000"/>
                  </a:schemeClr>
                </a:solidFill>
              </a:rPr>
              <a:t>15 </a:t>
            </a:r>
            <a:r>
              <a:rPr lang="en-US" sz="1900" dirty="0">
                <a:solidFill>
                  <a:schemeClr val="tx1">
                    <a:lumMod val="95000"/>
                  </a:schemeClr>
                </a:solidFill>
              </a:rPr>
              <a:t>reports of clandestine 	meth labs over the course of the grant.</a:t>
            </a:r>
          </a:p>
          <a:p>
            <a:r>
              <a:rPr lang="en-US" sz="1900" dirty="0">
                <a:solidFill>
                  <a:schemeClr val="tx1">
                    <a:lumMod val="95000"/>
                  </a:schemeClr>
                </a:solidFill>
              </a:rPr>
              <a:t>Avoid using percentages unless you provide a baseline</a:t>
            </a:r>
          </a:p>
          <a:p>
            <a:pPr marL="0" indent="0">
              <a:buNone/>
            </a:pPr>
            <a:r>
              <a:rPr lang="en-US" sz="1900" dirty="0">
                <a:solidFill>
                  <a:schemeClr val="tx1">
                    <a:lumMod val="95000"/>
                  </a:schemeClr>
                </a:solidFill>
              </a:rPr>
              <a:t>	-Increase violent crime arrests by 20%. </a:t>
            </a:r>
          </a:p>
          <a:p>
            <a:pPr marL="0" indent="0">
              <a:buNone/>
            </a:pPr>
            <a:r>
              <a:rPr lang="en-US" sz="1900" dirty="0">
                <a:solidFill>
                  <a:schemeClr val="tx1">
                    <a:lumMod val="95000"/>
                  </a:schemeClr>
                </a:solidFill>
              </a:rPr>
              <a:t>	-What are current arrests at? The funder has 	no way of knowing with no baseline.</a:t>
            </a:r>
          </a:p>
          <a:p>
            <a:r>
              <a:rPr lang="en-US" sz="1900" dirty="0">
                <a:solidFill>
                  <a:schemeClr val="tx1">
                    <a:lumMod val="95000"/>
                  </a:schemeClr>
                </a:solidFill>
              </a:rPr>
              <a:t>Use strong, quantifiable verbs such as: increase, decrease, reduce, expand, establish, provide, etc. Think action verbs!</a:t>
            </a:r>
          </a:p>
          <a:p>
            <a:r>
              <a:rPr lang="en-US" sz="1900" dirty="0">
                <a:solidFill>
                  <a:schemeClr val="tx1">
                    <a:lumMod val="95000"/>
                  </a:schemeClr>
                </a:solidFill>
              </a:rPr>
              <a:t>There can be more than 1 objective per goal.</a:t>
            </a:r>
          </a:p>
          <a:p>
            <a:endParaRPr lang="en-US" sz="1900" dirty="0">
              <a:solidFill>
                <a:schemeClr val="tx1">
                  <a:lumMod val="95000"/>
                </a:schemeClr>
              </a:solidFill>
            </a:endParaRPr>
          </a:p>
        </p:txBody>
      </p:sp>
    </p:spTree>
    <p:extLst>
      <p:ext uri="{BB962C8B-B14F-4D97-AF65-F5344CB8AC3E}">
        <p14:creationId xmlns:p14="http://schemas.microsoft.com/office/powerpoint/2010/main" val="2245094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8" name="Rectangle 17">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C4EE53-DFCA-4FD7-ACAA-9804440A94DD}"/>
              </a:ext>
            </a:extLst>
          </p:cNvPr>
          <p:cNvSpPr>
            <a:spLocks noGrp="1"/>
          </p:cNvSpPr>
          <p:nvPr>
            <p:ph type="title"/>
          </p:nvPr>
        </p:nvSpPr>
        <p:spPr>
          <a:xfrm>
            <a:off x="647889" y="1349680"/>
            <a:ext cx="2931320" cy="4449541"/>
          </a:xfrm>
        </p:spPr>
        <p:txBody>
          <a:bodyPr anchor="ctr">
            <a:normAutofit/>
          </a:bodyPr>
          <a:lstStyle/>
          <a:p>
            <a:r>
              <a:rPr lang="en-US" sz="3000" dirty="0">
                <a:solidFill>
                  <a:schemeClr val="tx1"/>
                </a:solidFill>
              </a:rPr>
              <a:t>Common Reasons for Grant Disqualification</a:t>
            </a:r>
          </a:p>
        </p:txBody>
      </p:sp>
      <p:graphicFrame>
        <p:nvGraphicFramePr>
          <p:cNvPr id="12" name="Content Placeholder 2">
            <a:extLst>
              <a:ext uri="{FF2B5EF4-FFF2-40B4-BE49-F238E27FC236}">
                <a16:creationId xmlns:a16="http://schemas.microsoft.com/office/drawing/2014/main" id="{126E1BD5-DF61-BD59-FFF7-97ADFE3B7BBF}"/>
              </a:ext>
            </a:extLst>
          </p:cNvPr>
          <p:cNvGraphicFramePr>
            <a:graphicFrameLocks noGrp="1"/>
          </p:cNvGraphicFramePr>
          <p:nvPr>
            <p:ph idx="1"/>
            <p:extLst>
              <p:ext uri="{D42A27DB-BD31-4B8C-83A1-F6EECF244321}">
                <p14:modId xmlns:p14="http://schemas.microsoft.com/office/powerpoint/2010/main" val="2373781333"/>
              </p:ext>
            </p:extLst>
          </p:nvPr>
        </p:nvGraphicFramePr>
        <p:xfrm>
          <a:off x="4662106" y="640075"/>
          <a:ext cx="6912245" cy="5723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41887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19960D2-037E-44D1-B1D4-292FD68FB6A3}"/>
              </a:ext>
            </a:extLst>
          </p:cNvPr>
          <p:cNvSpPr>
            <a:spLocks noGrp="1"/>
          </p:cNvSpPr>
          <p:nvPr>
            <p:ph type="title"/>
          </p:nvPr>
        </p:nvSpPr>
        <p:spPr>
          <a:xfrm>
            <a:off x="838199" y="1015320"/>
            <a:ext cx="3603169" cy="4827361"/>
          </a:xfrm>
        </p:spPr>
        <p:txBody>
          <a:bodyPr anchor="ctr">
            <a:normAutofit/>
          </a:bodyPr>
          <a:lstStyle/>
          <a:p>
            <a:r>
              <a:rPr lang="en-US" sz="4400" dirty="0">
                <a:solidFill>
                  <a:srgbClr val="F2F2F2"/>
                </a:solidFill>
              </a:rPr>
              <a:t>Additional Tips</a:t>
            </a: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C99F65-F448-471E-814C-F4841CC73945}"/>
              </a:ext>
            </a:extLst>
          </p:cNvPr>
          <p:cNvSpPr>
            <a:spLocks noGrp="1"/>
          </p:cNvSpPr>
          <p:nvPr>
            <p:ph idx="1"/>
          </p:nvPr>
        </p:nvSpPr>
        <p:spPr>
          <a:xfrm>
            <a:off x="5241864" y="1015320"/>
            <a:ext cx="5540830" cy="5116817"/>
          </a:xfrm>
          <a:noFill/>
        </p:spPr>
        <p:txBody>
          <a:bodyPr anchor="ctr">
            <a:normAutofit lnSpcReduction="10000"/>
          </a:bodyPr>
          <a:lstStyle/>
          <a:p>
            <a:r>
              <a:rPr lang="en-US" sz="1800" dirty="0">
                <a:solidFill>
                  <a:schemeClr val="tx1">
                    <a:lumMod val="85000"/>
                    <a:lumOff val="15000"/>
                  </a:schemeClr>
                </a:solidFill>
              </a:rPr>
              <a:t>Make sure objectives are logical, relevant, and realistic. Don’t set lofty objectives that you cannot complete. Also, don’t set objectives that are so easy that you meet them as soon as you start reporting on the grant.</a:t>
            </a:r>
          </a:p>
          <a:p>
            <a:r>
              <a:rPr lang="en-US" sz="1800" dirty="0">
                <a:solidFill>
                  <a:schemeClr val="tx1">
                    <a:lumMod val="85000"/>
                    <a:lumOff val="15000"/>
                  </a:schemeClr>
                </a:solidFill>
              </a:rPr>
              <a:t>Don’t pad your budget. Ask for what you really need and make sure to describe why you need it. Figures should be drawn from salaries, quotes, travel estimates, etc. Always include a budget explanation or narrative.</a:t>
            </a:r>
          </a:p>
          <a:p>
            <a:r>
              <a:rPr lang="en-US" sz="1800" dirty="0">
                <a:solidFill>
                  <a:schemeClr val="tx1">
                    <a:lumMod val="85000"/>
                    <a:lumOff val="15000"/>
                  </a:schemeClr>
                </a:solidFill>
              </a:rPr>
              <a:t>Don’t request more money than is available.</a:t>
            </a:r>
          </a:p>
          <a:p>
            <a:r>
              <a:rPr lang="en-US" sz="1800" dirty="0">
                <a:solidFill>
                  <a:schemeClr val="tx1">
                    <a:lumMod val="85000"/>
                    <a:lumOff val="15000"/>
                  </a:schemeClr>
                </a:solidFill>
              </a:rPr>
              <a:t>Look for application checklists and lists of required attachments.</a:t>
            </a:r>
          </a:p>
          <a:p>
            <a:r>
              <a:rPr lang="en-US" sz="1800" dirty="0">
                <a:solidFill>
                  <a:schemeClr val="tx1">
                    <a:lumMod val="85000"/>
                    <a:lumOff val="15000"/>
                  </a:schemeClr>
                </a:solidFill>
              </a:rPr>
              <a:t>Plan ahead. Do not start at the last minute.</a:t>
            </a:r>
          </a:p>
          <a:p>
            <a:r>
              <a:rPr lang="en-US" sz="1800" dirty="0">
                <a:solidFill>
                  <a:schemeClr val="tx1">
                    <a:lumMod val="85000"/>
                    <a:lumOff val="15000"/>
                  </a:schemeClr>
                </a:solidFill>
              </a:rPr>
              <a:t>Try reading your narrative and problem statement aloud. Check for flow. How does it sound when you read it?</a:t>
            </a:r>
          </a:p>
          <a:p>
            <a:r>
              <a:rPr lang="en-US" sz="1800" dirty="0">
                <a:solidFill>
                  <a:schemeClr val="tx1">
                    <a:lumMod val="85000"/>
                    <a:lumOff val="15000"/>
                  </a:schemeClr>
                </a:solidFill>
              </a:rPr>
              <a:t>Leave time for proof reading!</a:t>
            </a:r>
          </a:p>
          <a:p>
            <a:endParaRPr lang="en-US" sz="1700" dirty="0">
              <a:solidFill>
                <a:schemeClr val="tx1">
                  <a:lumMod val="85000"/>
                  <a:lumOff val="15000"/>
                </a:schemeClr>
              </a:solidFill>
            </a:endParaRPr>
          </a:p>
        </p:txBody>
      </p:sp>
    </p:spTree>
    <p:extLst>
      <p:ext uri="{BB962C8B-B14F-4D97-AF65-F5344CB8AC3E}">
        <p14:creationId xmlns:p14="http://schemas.microsoft.com/office/powerpoint/2010/main" val="1875655904"/>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332685-E812-4789-B2C9-E922CB011D3C}"/>
              </a:ext>
            </a:extLst>
          </p:cNvPr>
          <p:cNvSpPr>
            <a:spLocks noGrp="1"/>
          </p:cNvSpPr>
          <p:nvPr>
            <p:ph type="title"/>
          </p:nvPr>
        </p:nvSpPr>
        <p:spPr>
          <a:xfrm>
            <a:off x="838200" y="365125"/>
            <a:ext cx="10515600" cy="1325563"/>
          </a:xfrm>
        </p:spPr>
        <p:txBody>
          <a:bodyPr>
            <a:normAutofit/>
          </a:bodyPr>
          <a:lstStyle/>
          <a:p>
            <a:pPr marL="457200" marR="0" indent="-228600">
              <a:spcBef>
                <a:spcPts val="0"/>
              </a:spcBef>
              <a:spcAft>
                <a:spcPts val="800"/>
              </a:spcAft>
              <a:tabLst>
                <a:tab pos="457200" algn="l"/>
              </a:tabLst>
            </a:pPr>
            <a:r>
              <a:rPr lang="en-US" sz="4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Federal Grant Requirements</a:t>
            </a:r>
            <a:br>
              <a:rPr lang="en-US" sz="42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4200">
              <a:solidFill>
                <a:schemeClr val="tx1"/>
              </a:solidFill>
            </a:endParaRPr>
          </a:p>
        </p:txBody>
      </p:sp>
      <p:graphicFrame>
        <p:nvGraphicFramePr>
          <p:cNvPr id="5" name="Content Placeholder 2">
            <a:extLst>
              <a:ext uri="{FF2B5EF4-FFF2-40B4-BE49-F238E27FC236}">
                <a16:creationId xmlns:a16="http://schemas.microsoft.com/office/drawing/2014/main" id="{CC4F3253-B79E-EDFC-5FBA-C2D318644F59}"/>
              </a:ext>
            </a:extLst>
          </p:cNvPr>
          <p:cNvGraphicFramePr>
            <a:graphicFrameLocks noGrp="1"/>
          </p:cNvGraphicFramePr>
          <p:nvPr>
            <p:ph idx="1"/>
            <p:extLst>
              <p:ext uri="{D42A27DB-BD31-4B8C-83A1-F6EECF244321}">
                <p14:modId xmlns:p14="http://schemas.microsoft.com/office/powerpoint/2010/main" val="472491155"/>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078256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410EE-F07D-41F4-BC8E-3F8CE492BEDB}"/>
              </a:ext>
            </a:extLst>
          </p:cNvPr>
          <p:cNvSpPr>
            <a:spLocks noGrp="1"/>
          </p:cNvSpPr>
          <p:nvPr>
            <p:ph type="title"/>
          </p:nvPr>
        </p:nvSpPr>
        <p:spPr>
          <a:xfrm>
            <a:off x="838200" y="681037"/>
            <a:ext cx="10515600" cy="1325563"/>
          </a:xfrm>
        </p:spPr>
        <p:txBody>
          <a:bodyPr>
            <a:normAutofit fontScale="90000"/>
          </a:bodyPr>
          <a:lstStyle/>
          <a:p>
            <a:pPr marL="342900" marR="0" lvl="0" indent="-342900">
              <a:lnSpc>
                <a:spcPct val="107000"/>
              </a:lnSpc>
              <a:spcBef>
                <a:spcPts val="0"/>
              </a:spcBef>
              <a:spcAft>
                <a:spcPts val="800"/>
              </a:spcAft>
              <a:tabLst>
                <a:tab pos="457200" algn="l"/>
              </a:tabLst>
            </a:pPr>
            <a:r>
              <a:rPr lang="en-US" sz="4400" dirty="0">
                <a:effectLst/>
                <a:latin typeface="Calibri" panose="020F0502020204030204" pitchFamily="34" charset="0"/>
                <a:ea typeface="Calibri" panose="020F0502020204030204" pitchFamily="34" charset="0"/>
                <a:cs typeface="Times New Roman" panose="02020603050405020304" pitchFamily="18" charset="0"/>
              </a:rPr>
              <a:t>Administrative, Programmatic, and Financial Requirements</a:t>
            </a:r>
            <a:br>
              <a:rPr lang="en-US" sz="54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Content Placeholder 2">
            <a:extLst>
              <a:ext uri="{FF2B5EF4-FFF2-40B4-BE49-F238E27FC236}">
                <a16:creationId xmlns:a16="http://schemas.microsoft.com/office/drawing/2014/main" id="{63A964EA-776A-837B-C226-0FFCA55285B6}"/>
              </a:ext>
            </a:extLst>
          </p:cNvPr>
          <p:cNvGraphicFramePr>
            <a:graphicFrameLocks noGrp="1"/>
          </p:cNvGraphicFramePr>
          <p:nvPr>
            <p:ph idx="1"/>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86649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ADEAD-4A92-4D3A-BA6E-0C994B63E5F5}"/>
              </a:ext>
            </a:extLst>
          </p:cNvPr>
          <p:cNvSpPr>
            <a:spLocks noGrp="1"/>
          </p:cNvSpPr>
          <p:nvPr>
            <p:ph type="title"/>
          </p:nvPr>
        </p:nvSpPr>
        <p:spPr/>
        <p:txBody>
          <a:bodyPr>
            <a:normAutofit fontScale="90000"/>
          </a:bodyPr>
          <a:lstStyle/>
          <a:p>
            <a:r>
              <a:rPr lang="en-US" sz="4400" dirty="0">
                <a:effectLst/>
                <a:latin typeface="Calibri" panose="020F0502020204030204" pitchFamily="34" charset="0"/>
                <a:ea typeface="Calibri" panose="020F0502020204030204" pitchFamily="34" charset="0"/>
                <a:cs typeface="Times New Roman" panose="02020603050405020304" pitchFamily="18" charset="0"/>
              </a:rPr>
              <a:t>Common Requirements of Federal </a:t>
            </a:r>
            <a:r>
              <a:rPr lang="en-US" sz="4400" dirty="0">
                <a:latin typeface="Calibri" panose="020F0502020204030204" pitchFamily="34" charset="0"/>
                <a:ea typeface="Calibri" panose="020F0502020204030204" pitchFamily="34" charset="0"/>
                <a:cs typeface="Times New Roman" panose="02020603050405020304" pitchFamily="18" charset="0"/>
              </a:rPr>
              <a:t>G</a:t>
            </a:r>
            <a:r>
              <a:rPr lang="en-US" sz="4400" dirty="0">
                <a:effectLst/>
                <a:latin typeface="Calibri" panose="020F0502020204030204" pitchFamily="34" charset="0"/>
                <a:ea typeface="Calibri" panose="020F0502020204030204" pitchFamily="34" charset="0"/>
                <a:cs typeface="Times New Roman" panose="02020603050405020304" pitchFamily="18" charset="0"/>
              </a:rPr>
              <a:t>rants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79BA0CC2-4E81-4B39-A510-9B287C99A579}"/>
              </a:ext>
            </a:extLst>
          </p:cNvPr>
          <p:cNvSpPr>
            <a:spLocks noGrp="1"/>
          </p:cNvSpPr>
          <p:nvPr>
            <p:ph idx="1"/>
          </p:nvPr>
        </p:nvSpPr>
        <p:spPr>
          <a:xfrm>
            <a:off x="683825" y="1473199"/>
            <a:ext cx="10824350" cy="5019675"/>
          </a:xfrm>
        </p:spPr>
        <p:txBody>
          <a:bodyPr>
            <a:normAutofit/>
          </a:bodyPr>
          <a:lstStyle/>
          <a:p>
            <a:pPr marL="742950" marR="0" lvl="1" indent="-285750">
              <a:lnSpc>
                <a:spcPct val="150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Memorandums of Understanding, Letters of Support, Community Coordination</a:t>
            </a:r>
          </a:p>
          <a:p>
            <a:pPr marL="742950" marR="0" lvl="1" indent="-285750">
              <a:lnSpc>
                <a:spcPct val="150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Separation of duties</a:t>
            </a:r>
          </a:p>
          <a:p>
            <a:pPr marL="742950" marR="0" lvl="1" indent="-285750">
              <a:lnSpc>
                <a:spcPct val="150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Training requirements</a:t>
            </a:r>
          </a:p>
          <a:p>
            <a:pPr marL="1143000" marR="0" lvl="2" indent="-228600">
              <a:lnSpc>
                <a:spcPct val="150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Civil Rights Training </a:t>
            </a:r>
          </a:p>
          <a:p>
            <a:pPr marL="1143000" marR="0" lvl="2" indent="-228600">
              <a:lnSpc>
                <a:spcPct val="150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Victim Advocate Training</a:t>
            </a:r>
          </a:p>
          <a:p>
            <a:pPr marL="1143000" marR="0" lvl="2" indent="-228600">
              <a:lnSpc>
                <a:spcPct val="150000"/>
              </a:lnSpc>
              <a:spcBef>
                <a:spcPts val="0"/>
              </a:spcBef>
              <a:spcAft>
                <a:spcPts val="800"/>
              </a:spcAft>
              <a:buFont typeface="Arial" panose="020B0604020202020204" pitchFamily="34" charset="0"/>
              <a:buChar char="•"/>
              <a:tabLst>
                <a:tab pos="1371600" algn="l"/>
              </a:tabLst>
            </a:pPr>
            <a:r>
              <a:rPr lang="en-US" sz="2400" dirty="0">
                <a:effectLst/>
                <a:latin typeface="Calibri" panose="020F0502020204030204" pitchFamily="34" charset="0"/>
                <a:ea typeface="Calibri" panose="020F0502020204030204" pitchFamily="34" charset="0"/>
                <a:cs typeface="Times New Roman" panose="02020603050405020304" pitchFamily="18" charset="0"/>
              </a:rPr>
              <a:t>Other professional training requirements for continuing education</a:t>
            </a:r>
          </a:p>
          <a:p>
            <a:pPr marL="742950" marR="0" lvl="1" indent="-285750">
              <a:lnSpc>
                <a:spcPct val="150000"/>
              </a:lnSpc>
              <a:spcBef>
                <a:spcPts val="0"/>
              </a:spcBef>
              <a:spcAft>
                <a:spcPts val="800"/>
              </a:spcAft>
              <a:buFont typeface="Arial" panose="020B0604020202020204" pitchFamily="34" charset="0"/>
              <a:buChar char="•"/>
              <a:tabLst>
                <a:tab pos="914400" algn="l"/>
              </a:tabLst>
            </a:pPr>
            <a:r>
              <a:rPr lang="en-US" dirty="0">
                <a:effectLst/>
                <a:latin typeface="Calibri" panose="020F0502020204030204" pitchFamily="34" charset="0"/>
                <a:ea typeface="Calibri" panose="020F0502020204030204" pitchFamily="34" charset="0"/>
                <a:cs typeface="Times New Roman" panose="02020603050405020304" pitchFamily="18" charset="0"/>
              </a:rPr>
              <a:t>Special conditions and Certified Assurances</a:t>
            </a:r>
          </a:p>
          <a:p>
            <a:endParaRPr lang="en-US" dirty="0"/>
          </a:p>
        </p:txBody>
      </p:sp>
    </p:spTree>
    <p:extLst>
      <p:ext uri="{BB962C8B-B14F-4D97-AF65-F5344CB8AC3E}">
        <p14:creationId xmlns:p14="http://schemas.microsoft.com/office/powerpoint/2010/main" val="179001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65344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E6BC6-9D80-4099-A037-C17E1D9F8479}"/>
              </a:ext>
            </a:extLst>
          </p:cNvPr>
          <p:cNvSpPr>
            <a:spLocks noGrp="1"/>
          </p:cNvSpPr>
          <p:nvPr>
            <p:ph type="title"/>
          </p:nvPr>
        </p:nvSpPr>
        <p:spPr>
          <a:xfrm>
            <a:off x="838199" y="1015320"/>
            <a:ext cx="3603169" cy="4827361"/>
          </a:xfrm>
        </p:spPr>
        <p:txBody>
          <a:bodyPr anchor="ctr">
            <a:normAutofit/>
          </a:bodyPr>
          <a:lstStyle/>
          <a:p>
            <a:r>
              <a:rPr lang="en-US" sz="4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t>Federal Civil Rights Laws Requirements</a:t>
            </a:r>
            <a:br>
              <a:rPr lang="en-US" sz="4400" dirty="0">
                <a:solidFill>
                  <a:srgbClr val="F2F2F2"/>
                </a:solidFill>
                <a:effectLst/>
                <a:latin typeface="Calibri" panose="020F0502020204030204" pitchFamily="34" charset="0"/>
                <a:ea typeface="Calibri" panose="020F0502020204030204" pitchFamily="34" charset="0"/>
                <a:cs typeface="Times New Roman" panose="02020603050405020304" pitchFamily="18" charset="0"/>
              </a:rPr>
            </a:br>
            <a:endParaRPr lang="en-US" sz="4400" dirty="0">
              <a:solidFill>
                <a:srgbClr val="F2F2F2"/>
              </a:solidFill>
            </a:endParaRPr>
          </a:p>
        </p:txBody>
      </p:sp>
      <p:sp>
        <p:nvSpPr>
          <p:cNvPr id="12" name="Rectangle 11">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643467"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EBD367C-D34D-48E2-9E24-FA62223B5A02}"/>
              </a:ext>
            </a:extLst>
          </p:cNvPr>
          <p:cNvSpPr>
            <a:spLocks noGrp="1"/>
          </p:cNvSpPr>
          <p:nvPr>
            <p:ph idx="1"/>
          </p:nvPr>
        </p:nvSpPr>
        <p:spPr>
          <a:xfrm>
            <a:off x="5279571" y="1015320"/>
            <a:ext cx="5540830" cy="4827361"/>
          </a:xfrm>
          <a:noFill/>
        </p:spPr>
        <p:txBody>
          <a:bodyPr anchor="ctr">
            <a:normAutofit/>
          </a:bodyPr>
          <a:lstStyle/>
          <a:p>
            <a:pPr marL="742950" marR="0" lvl="1" indent="-285750">
              <a:spcBef>
                <a:spcPts val="0"/>
              </a:spcBef>
              <a:spcAft>
                <a:spcPts val="800"/>
              </a:spcAft>
              <a:buFont typeface="Arial" panose="020B0604020202020204" pitchFamily="34" charset="0"/>
              <a:buChar char="•"/>
              <a:tabLst>
                <a:tab pos="914400" algn="l"/>
              </a:tabLst>
            </a:pP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Nondiscrimination policy and training to protect race, color, national origin, sex, religion, disability, sexual orientation, and gender identity. </a:t>
            </a:r>
          </a:p>
          <a:p>
            <a:pPr marL="742950" marR="0" lvl="1" indent="-285750">
              <a:spcBef>
                <a:spcPts val="0"/>
              </a:spcBef>
              <a:spcAft>
                <a:spcPts val="800"/>
              </a:spcAft>
              <a:buFont typeface="Arial" panose="020B0604020202020204" pitchFamily="34" charset="0"/>
              <a:buChar char="•"/>
              <a:tabLst>
                <a:tab pos="914400" algn="l"/>
              </a:tabLst>
            </a:pP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Equal Employment Opportunity Plan</a:t>
            </a:r>
          </a:p>
          <a:p>
            <a:pPr marL="742950" marR="0" lvl="1" indent="-285750">
              <a:spcBef>
                <a:spcPts val="0"/>
              </a:spcBef>
              <a:spcAft>
                <a:spcPts val="800"/>
              </a:spcAft>
              <a:buFont typeface="Arial" panose="020B0604020202020204" pitchFamily="34" charset="0"/>
              <a:buChar char="•"/>
              <a:tabLst>
                <a:tab pos="914400" algn="l"/>
              </a:tabLst>
            </a:pP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Demographic Tracking</a:t>
            </a:r>
          </a:p>
          <a:p>
            <a:pPr marL="1143000" marR="0" lvl="2" indent="-228600">
              <a:spcBef>
                <a:spcPts val="0"/>
              </a:spcBef>
              <a:spcAft>
                <a:spcPts val="800"/>
              </a:spcAft>
              <a:buFont typeface="Arial" panose="020B0604020202020204" pitchFamily="34" charset="0"/>
              <a:buChar char="•"/>
              <a:tabLst>
                <a:tab pos="1371600" algn="l"/>
              </a:tabLst>
            </a:pPr>
            <a:r>
              <a:rPr lang="en-US" sz="18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rPr>
              <a:t>Maintain Civil Rights requirements</a:t>
            </a:r>
          </a:p>
          <a:p>
            <a:endParaRPr lang="en-US" sz="1800" dirty="0">
              <a:solidFill>
                <a:schemeClr val="tx1">
                  <a:lumMod val="85000"/>
                  <a:lumOff val="15000"/>
                </a:schemeClr>
              </a:solidFill>
            </a:endParaRPr>
          </a:p>
        </p:txBody>
      </p:sp>
    </p:spTree>
    <p:extLst>
      <p:ext uri="{BB962C8B-B14F-4D97-AF65-F5344CB8AC3E}">
        <p14:creationId xmlns:p14="http://schemas.microsoft.com/office/powerpoint/2010/main" val="226661317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18FB9-DFA4-4C1C-A80D-4AAF3AB56991}"/>
              </a:ext>
            </a:extLst>
          </p:cNvPr>
          <p:cNvSpPr>
            <a:spLocks noGrp="1"/>
          </p:cNvSpPr>
          <p:nvPr>
            <p:ph type="title"/>
          </p:nvPr>
        </p:nvSpPr>
        <p:spPr>
          <a:xfrm>
            <a:off x="838200" y="500062"/>
            <a:ext cx="10515600" cy="1325563"/>
          </a:xfrm>
        </p:spPr>
        <p:txBody>
          <a:bodyPr>
            <a:normAutofit fontScale="90000"/>
          </a:bodyPr>
          <a:lstStyle/>
          <a:p>
            <a:pPr algn="ctr"/>
            <a:r>
              <a:rPr lang="en-US" sz="4000" dirty="0">
                <a:effectLst/>
                <a:latin typeface="Calibri" panose="020F0502020204030204" pitchFamily="34" charset="0"/>
                <a:ea typeface="Calibri" panose="020F0502020204030204" pitchFamily="34" charset="0"/>
                <a:cs typeface="Times New Roman" panose="02020603050405020304" pitchFamily="18" charset="0"/>
              </a:rPr>
              <a:t>Common Policy </a:t>
            </a:r>
            <a:r>
              <a:rPr lang="en-US" sz="4000" dirty="0">
                <a:latin typeface="Calibri" panose="020F0502020204030204" pitchFamily="34" charset="0"/>
                <a:ea typeface="Calibri" panose="020F0502020204030204" pitchFamily="34" charset="0"/>
                <a:cs typeface="Times New Roman" panose="02020603050405020304" pitchFamily="18" charset="0"/>
              </a:rPr>
              <a:t>R</a:t>
            </a:r>
            <a:r>
              <a:rPr lang="en-US" sz="4000" dirty="0">
                <a:effectLst/>
                <a:latin typeface="Calibri" panose="020F0502020204030204" pitchFamily="34" charset="0"/>
                <a:ea typeface="Calibri" panose="020F0502020204030204" pitchFamily="34" charset="0"/>
                <a:cs typeface="Times New Roman" panose="02020603050405020304" pitchFamily="18" charset="0"/>
              </a:rPr>
              <a:t>equirements for Subrecipients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graphicFrame>
        <p:nvGraphicFramePr>
          <p:cNvPr id="5" name="Content Placeholder 2">
            <a:extLst>
              <a:ext uri="{FF2B5EF4-FFF2-40B4-BE49-F238E27FC236}">
                <a16:creationId xmlns:a16="http://schemas.microsoft.com/office/drawing/2014/main" id="{56EAB971-185B-0ADA-1E28-0546E4FCDF54}"/>
              </a:ext>
            </a:extLst>
          </p:cNvPr>
          <p:cNvGraphicFramePr>
            <a:graphicFrameLocks noGrp="1"/>
          </p:cNvGraphicFramePr>
          <p:nvPr>
            <p:ph idx="1"/>
            <p:extLst>
              <p:ext uri="{D42A27DB-BD31-4B8C-83A1-F6EECF244321}">
                <p14:modId xmlns:p14="http://schemas.microsoft.com/office/powerpoint/2010/main" val="1704603406"/>
              </p:ext>
            </p:extLst>
          </p:nvPr>
        </p:nvGraphicFramePr>
        <p:xfrm>
          <a:off x="1120000" y="1825625"/>
          <a:ext cx="102338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30981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8AB3B67-8719-438B-B7E8-F47FBA8BD038}"/>
              </a:ext>
            </a:extLst>
          </p:cNvPr>
          <p:cNvSpPr>
            <a:spLocks noGrp="1"/>
          </p:cNvSpPr>
          <p:nvPr>
            <p:ph type="title"/>
          </p:nvPr>
        </p:nvSpPr>
        <p:spPr>
          <a:xfrm>
            <a:off x="838200" y="1115786"/>
            <a:ext cx="3473851" cy="4626428"/>
          </a:xfrm>
          <a:effectLst/>
        </p:spPr>
        <p:txBody>
          <a:bodyPr anchor="ctr">
            <a:normAutofit/>
          </a:bodyPr>
          <a:lstStyle/>
          <a:p>
            <a:pPr algn="r"/>
            <a:r>
              <a:rPr lang="en-US" sz="4000">
                <a:solidFill>
                  <a:schemeClr val="tx1">
                    <a:lumMod val="95000"/>
                  </a:schemeClr>
                </a:solidFill>
              </a:rPr>
              <a:t>Site Visits</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10BD45BD-0DDD-4E8A-BD73-509C873371BD}"/>
              </a:ext>
            </a:extLst>
          </p:cNvPr>
          <p:cNvSpPr>
            <a:spLocks noGrp="1"/>
          </p:cNvSpPr>
          <p:nvPr>
            <p:ph idx="1"/>
          </p:nvPr>
        </p:nvSpPr>
        <p:spPr>
          <a:xfrm>
            <a:off x="4996543" y="1115786"/>
            <a:ext cx="5713790" cy="4626428"/>
          </a:xfrm>
        </p:spPr>
        <p:txBody>
          <a:bodyPr anchor="ctr">
            <a:normAutofit/>
          </a:bodyPr>
          <a:lstStyle/>
          <a:p>
            <a:pPr marL="0" indent="0">
              <a:buNone/>
            </a:pPr>
            <a:r>
              <a:rPr lang="en-US" sz="2000">
                <a:solidFill>
                  <a:schemeClr val="tx1">
                    <a:lumMod val="95000"/>
                  </a:schemeClr>
                </a:solidFill>
                <a:effectLst/>
                <a:latin typeface="Calibri" panose="020F0502020204030204" pitchFamily="34" charset="0"/>
                <a:ea typeface="Calibri" panose="020F0502020204030204" pitchFamily="34" charset="0"/>
                <a:cs typeface="Times New Roman" panose="02020603050405020304" pitchFamily="18" charset="0"/>
              </a:rPr>
              <a:t>Grant Program Specialists to monitor fiscal accountability and programmatic integrity</a:t>
            </a:r>
          </a:p>
          <a:p>
            <a:endParaRPr lang="en-US" sz="2000">
              <a:solidFill>
                <a:schemeClr val="tx1">
                  <a:lumMod val="95000"/>
                </a:schemeClr>
              </a:solidFill>
            </a:endParaRPr>
          </a:p>
        </p:txBody>
      </p:sp>
    </p:spTree>
    <p:extLst>
      <p:ext uri="{BB962C8B-B14F-4D97-AF65-F5344CB8AC3E}">
        <p14:creationId xmlns:p14="http://schemas.microsoft.com/office/powerpoint/2010/main" val="2732885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1BB8B-896F-4341-B1B7-E9101E91E553}"/>
              </a:ext>
            </a:extLst>
          </p:cNvPr>
          <p:cNvSpPr>
            <a:spLocks noGrp="1"/>
          </p:cNvSpPr>
          <p:nvPr>
            <p:ph type="title"/>
          </p:nvPr>
        </p:nvSpPr>
        <p:spPr/>
        <p:txBody>
          <a:bodyPr/>
          <a:lstStyle/>
          <a:p>
            <a:r>
              <a:rPr lang="en-US" dirty="0"/>
              <a:t>Top Findings of Noncompliance</a:t>
            </a:r>
          </a:p>
        </p:txBody>
      </p:sp>
      <p:sp>
        <p:nvSpPr>
          <p:cNvPr id="7" name="Content Placeholder 6">
            <a:extLst>
              <a:ext uri="{FF2B5EF4-FFF2-40B4-BE49-F238E27FC236}">
                <a16:creationId xmlns:a16="http://schemas.microsoft.com/office/drawing/2014/main" id="{F00EBB6B-25E2-4B73-9C1F-A6C7E9D07389}"/>
              </a:ext>
            </a:extLst>
          </p:cNvPr>
          <p:cNvSpPr>
            <a:spLocks noGrp="1"/>
          </p:cNvSpPr>
          <p:nvPr>
            <p:ph idx="1"/>
          </p:nvPr>
        </p:nvSpPr>
        <p:spPr/>
        <p:txBody>
          <a:bodyPr>
            <a:normAutofit/>
          </a:bodyPr>
          <a:lstStyle/>
          <a:p>
            <a:r>
              <a:rPr lang="en-US" sz="2000" dirty="0"/>
              <a:t>Failure to separate accounting of grant funds.</a:t>
            </a:r>
          </a:p>
          <a:p>
            <a:r>
              <a:rPr lang="en-US" sz="2000" dirty="0"/>
              <a:t>Timesheets are not split by funding source. </a:t>
            </a:r>
          </a:p>
          <a:p>
            <a:r>
              <a:rPr lang="en-US" sz="2000" dirty="0"/>
              <a:t>Lack of detailed timesheets/activity logs. </a:t>
            </a:r>
          </a:p>
          <a:p>
            <a:r>
              <a:rPr lang="en-US" sz="2000" dirty="0"/>
              <a:t>Grant funded staff are not familiar with the goals and objectives of the grant and their expectations.</a:t>
            </a:r>
          </a:p>
          <a:p>
            <a:r>
              <a:rPr lang="en-US" sz="2000" dirty="0"/>
              <a:t>Submission of late reports.</a:t>
            </a:r>
          </a:p>
          <a:p>
            <a:r>
              <a:rPr lang="en-US" sz="2000" dirty="0"/>
              <a:t>Grant funded staff performing unallowable activities.</a:t>
            </a:r>
          </a:p>
          <a:p>
            <a:r>
              <a:rPr lang="en-US" sz="2000" dirty="0"/>
              <a:t>Unallowable expenditures.</a:t>
            </a:r>
          </a:p>
          <a:p>
            <a:r>
              <a:rPr lang="en-US" sz="2000" dirty="0"/>
              <a:t>Failure to submit required forms. </a:t>
            </a:r>
            <a:endParaRPr lang="en-US" dirty="0"/>
          </a:p>
        </p:txBody>
      </p:sp>
    </p:spTree>
    <p:extLst>
      <p:ext uri="{BB962C8B-B14F-4D97-AF65-F5344CB8AC3E}">
        <p14:creationId xmlns:p14="http://schemas.microsoft.com/office/powerpoint/2010/main" val="2529875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5" name="Content Placeholder 2">
            <a:extLst>
              <a:ext uri="{FF2B5EF4-FFF2-40B4-BE49-F238E27FC236}">
                <a16:creationId xmlns:a16="http://schemas.microsoft.com/office/drawing/2014/main" id="{028532D0-6E02-89A6-E47D-0B8F56FC24E2}"/>
              </a:ext>
            </a:extLst>
          </p:cNvPr>
          <p:cNvGraphicFramePr>
            <a:graphicFrameLocks noGrp="1"/>
          </p:cNvGraphicFramePr>
          <p:nvPr>
            <p:ph idx="1"/>
            <p:extLst>
              <p:ext uri="{D42A27DB-BD31-4B8C-83A1-F6EECF244321}">
                <p14:modId xmlns:p14="http://schemas.microsoft.com/office/powerpoint/2010/main" val="2910230593"/>
              </p:ext>
            </p:extLst>
          </p:nvPr>
        </p:nvGraphicFramePr>
        <p:xfrm>
          <a:off x="838200" y="1690688"/>
          <a:ext cx="10233025" cy="41859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73622122-06C9-477B-AFFA-0B54B24F96D5}"/>
              </a:ext>
            </a:extLst>
          </p:cNvPr>
          <p:cNvSpPr>
            <a:spLocks noGrp="1"/>
          </p:cNvSpPr>
          <p:nvPr>
            <p:ph type="title"/>
          </p:nvPr>
        </p:nvSpPr>
        <p:spPr>
          <a:xfrm>
            <a:off x="838200" y="365125"/>
            <a:ext cx="10515600" cy="1325563"/>
          </a:xfrm>
        </p:spPr>
        <p:txBody>
          <a:bodyPr>
            <a:normAutofit/>
          </a:bodyPr>
          <a:lstStyle/>
          <a:p>
            <a:r>
              <a:rPr lang="en-US">
                <a:solidFill>
                  <a:schemeClr val="tx1"/>
                </a:solidFill>
              </a:rPr>
              <a:t>Training Objectives</a:t>
            </a:r>
          </a:p>
        </p:txBody>
      </p:sp>
    </p:spTree>
    <p:extLst>
      <p:ext uri="{BB962C8B-B14F-4D97-AF65-F5344CB8AC3E}">
        <p14:creationId xmlns:p14="http://schemas.microsoft.com/office/powerpoint/2010/main" val="25717849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89FAA-7364-48F5-B8F7-7BB95727C7CB}"/>
              </a:ext>
            </a:extLst>
          </p:cNvPr>
          <p:cNvSpPr>
            <a:spLocks noGrp="1"/>
          </p:cNvSpPr>
          <p:nvPr>
            <p:ph type="title"/>
          </p:nvPr>
        </p:nvSpPr>
        <p:spPr>
          <a:xfrm>
            <a:off x="793038" y="337693"/>
            <a:ext cx="10515600" cy="1325563"/>
          </a:xfrm>
        </p:spPr>
        <p:txBody>
          <a:bodyPr/>
          <a:lstStyle/>
          <a:p>
            <a:pPr algn="ctr"/>
            <a:r>
              <a:rPr lang="en-US" dirty="0"/>
              <a:t>Contact Us</a:t>
            </a:r>
          </a:p>
        </p:txBody>
      </p:sp>
      <p:sp>
        <p:nvSpPr>
          <p:cNvPr id="3" name="Text Placeholder 2">
            <a:extLst>
              <a:ext uri="{FF2B5EF4-FFF2-40B4-BE49-F238E27FC236}">
                <a16:creationId xmlns:a16="http://schemas.microsoft.com/office/drawing/2014/main" id="{F39FE635-9917-40CE-9FFF-2CAF8E2D7417}"/>
              </a:ext>
            </a:extLst>
          </p:cNvPr>
          <p:cNvSpPr>
            <a:spLocks noGrp="1"/>
          </p:cNvSpPr>
          <p:nvPr>
            <p:ph type="body" idx="1"/>
          </p:nvPr>
        </p:nvSpPr>
        <p:spPr>
          <a:xfrm>
            <a:off x="1176998" y="1983677"/>
            <a:ext cx="3095428" cy="576262"/>
          </a:xfrm>
        </p:spPr>
        <p:txBody>
          <a:bodyPr/>
          <a:lstStyle/>
          <a:p>
            <a:pPr algn="ctr"/>
            <a:r>
              <a:rPr lang="en-US" dirty="0"/>
              <a:t>Federal Grants Division</a:t>
            </a:r>
          </a:p>
        </p:txBody>
      </p:sp>
      <p:sp>
        <p:nvSpPr>
          <p:cNvPr id="4" name="Text Placeholder 3">
            <a:extLst>
              <a:ext uri="{FF2B5EF4-FFF2-40B4-BE49-F238E27FC236}">
                <a16:creationId xmlns:a16="http://schemas.microsoft.com/office/drawing/2014/main" id="{F5B4464F-08E1-4835-819D-DAC8554342E8}"/>
              </a:ext>
            </a:extLst>
          </p:cNvPr>
          <p:cNvSpPr>
            <a:spLocks noGrp="1"/>
          </p:cNvSpPr>
          <p:nvPr>
            <p:ph type="body" sz="half" idx="15"/>
          </p:nvPr>
        </p:nvSpPr>
        <p:spPr>
          <a:xfrm>
            <a:off x="1356798" y="2880360"/>
            <a:ext cx="2927350" cy="3280728"/>
          </a:xfrm>
        </p:spPr>
        <p:txBody>
          <a:bodyPr/>
          <a:lstStyle/>
          <a:p>
            <a:r>
              <a:rPr lang="en-US" dirty="0">
                <a:hlinkClick r:id="rId2"/>
              </a:rPr>
              <a:t>http://www.ok.gov/dac</a:t>
            </a:r>
            <a:endParaRPr lang="en-US" dirty="0"/>
          </a:p>
          <a:p>
            <a:r>
              <a:rPr lang="en-US" dirty="0"/>
              <a:t>405-264-5008</a:t>
            </a:r>
          </a:p>
          <a:p>
            <a:r>
              <a:rPr lang="en-US" dirty="0"/>
              <a:t>dac-grants@dac.state.ok.us</a:t>
            </a:r>
          </a:p>
        </p:txBody>
      </p:sp>
      <p:sp>
        <p:nvSpPr>
          <p:cNvPr id="5" name="Text Placeholder 4">
            <a:extLst>
              <a:ext uri="{FF2B5EF4-FFF2-40B4-BE49-F238E27FC236}">
                <a16:creationId xmlns:a16="http://schemas.microsoft.com/office/drawing/2014/main" id="{6FCDE6A1-B280-4197-B1E7-D988AAD3D0AA}"/>
              </a:ext>
            </a:extLst>
          </p:cNvPr>
          <p:cNvSpPr>
            <a:spLocks noGrp="1"/>
          </p:cNvSpPr>
          <p:nvPr>
            <p:ph type="body" sz="quarter" idx="3"/>
          </p:nvPr>
        </p:nvSpPr>
        <p:spPr>
          <a:xfrm>
            <a:off x="4577441" y="1985963"/>
            <a:ext cx="2936241" cy="576262"/>
          </a:xfrm>
        </p:spPr>
        <p:txBody>
          <a:bodyPr/>
          <a:lstStyle/>
          <a:p>
            <a:r>
              <a:rPr lang="en-US" dirty="0"/>
              <a:t>Amanda Blasko</a:t>
            </a:r>
          </a:p>
        </p:txBody>
      </p:sp>
      <p:sp>
        <p:nvSpPr>
          <p:cNvPr id="6" name="Text Placeholder 5">
            <a:extLst>
              <a:ext uri="{FF2B5EF4-FFF2-40B4-BE49-F238E27FC236}">
                <a16:creationId xmlns:a16="http://schemas.microsoft.com/office/drawing/2014/main" id="{AA01AEFD-F531-44AA-BF62-817BD75FEC8F}"/>
              </a:ext>
            </a:extLst>
          </p:cNvPr>
          <p:cNvSpPr>
            <a:spLocks noGrp="1"/>
          </p:cNvSpPr>
          <p:nvPr>
            <p:ph type="body" sz="half" idx="16"/>
          </p:nvPr>
        </p:nvSpPr>
        <p:spPr>
          <a:xfrm>
            <a:off x="4577441" y="2880360"/>
            <a:ext cx="2946794" cy="3280728"/>
          </a:xfrm>
        </p:spPr>
        <p:txBody>
          <a:bodyPr/>
          <a:lstStyle/>
          <a:p>
            <a:r>
              <a:rPr lang="en-US" dirty="0"/>
              <a:t>Grant Programs Specialist</a:t>
            </a:r>
          </a:p>
          <a:p>
            <a:r>
              <a:rPr lang="en-US" dirty="0"/>
              <a:t>JAG, JAG LLE, PSN, CESF</a:t>
            </a:r>
          </a:p>
          <a:p>
            <a:r>
              <a:rPr lang="en-US" u="sng" dirty="0">
                <a:solidFill>
                  <a:srgbClr val="0563C1"/>
                </a:solidFill>
                <a:effectLst/>
                <a:ea typeface="Calibri" panose="020F0502020204030204" pitchFamily="34" charset="0"/>
                <a:hlinkClick r:id="rId3"/>
              </a:rPr>
              <a:t>amanda.blasko@dac.state.ok.us</a:t>
            </a:r>
            <a:endParaRPr lang="en-US" dirty="0">
              <a:effectLst/>
              <a:ea typeface="Calibri" panose="020F0502020204030204" pitchFamily="34" charset="0"/>
            </a:endParaRPr>
          </a:p>
          <a:p>
            <a:endParaRPr lang="en-US" dirty="0"/>
          </a:p>
        </p:txBody>
      </p:sp>
      <p:sp>
        <p:nvSpPr>
          <p:cNvPr id="7" name="Text Placeholder 6">
            <a:extLst>
              <a:ext uri="{FF2B5EF4-FFF2-40B4-BE49-F238E27FC236}">
                <a16:creationId xmlns:a16="http://schemas.microsoft.com/office/drawing/2014/main" id="{B06D6941-A4B4-4071-9E36-37064FF6C0C7}"/>
              </a:ext>
            </a:extLst>
          </p:cNvPr>
          <p:cNvSpPr>
            <a:spLocks noGrp="1"/>
          </p:cNvSpPr>
          <p:nvPr>
            <p:ph type="body" sz="quarter" idx="13"/>
          </p:nvPr>
        </p:nvSpPr>
        <p:spPr>
          <a:xfrm>
            <a:off x="7817528" y="1983677"/>
            <a:ext cx="2932113" cy="576262"/>
          </a:xfrm>
        </p:spPr>
        <p:txBody>
          <a:bodyPr/>
          <a:lstStyle/>
          <a:p>
            <a:r>
              <a:rPr lang="en-US" dirty="0"/>
              <a:t>Jaime Yahner</a:t>
            </a:r>
          </a:p>
        </p:txBody>
      </p:sp>
      <p:sp>
        <p:nvSpPr>
          <p:cNvPr id="8" name="Text Placeholder 7">
            <a:extLst>
              <a:ext uri="{FF2B5EF4-FFF2-40B4-BE49-F238E27FC236}">
                <a16:creationId xmlns:a16="http://schemas.microsoft.com/office/drawing/2014/main" id="{0E90B2C3-0FC9-448F-B56B-B1C2E4458EBD}"/>
              </a:ext>
            </a:extLst>
          </p:cNvPr>
          <p:cNvSpPr>
            <a:spLocks noGrp="1"/>
          </p:cNvSpPr>
          <p:nvPr>
            <p:ph type="body" sz="half" idx="17"/>
          </p:nvPr>
        </p:nvSpPr>
        <p:spPr>
          <a:xfrm>
            <a:off x="7817528" y="2880360"/>
            <a:ext cx="2932113" cy="3589338"/>
          </a:xfrm>
        </p:spPr>
        <p:txBody>
          <a:bodyPr/>
          <a:lstStyle/>
          <a:p>
            <a:r>
              <a:rPr lang="en-US" dirty="0"/>
              <a:t>Grant Programs Specialist</a:t>
            </a:r>
          </a:p>
          <a:p>
            <a:r>
              <a:rPr lang="en-US" dirty="0"/>
              <a:t>VOCA</a:t>
            </a:r>
          </a:p>
          <a:p>
            <a:r>
              <a:rPr lang="en-US" dirty="0">
                <a:hlinkClick r:id="rId4"/>
              </a:rPr>
              <a:t>Jaime.Yahner@dac.state.ok.us</a:t>
            </a:r>
            <a:endParaRPr lang="en-US" dirty="0"/>
          </a:p>
          <a:p>
            <a:endParaRPr lang="en-US" dirty="0"/>
          </a:p>
        </p:txBody>
      </p:sp>
    </p:spTree>
    <p:extLst>
      <p:ext uri="{BB962C8B-B14F-4D97-AF65-F5344CB8AC3E}">
        <p14:creationId xmlns:p14="http://schemas.microsoft.com/office/powerpoint/2010/main" val="11160072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D4E11C7-7BD5-4045-AC27-3F529BEC73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D6446A6-2CBC-4E94-9D17-C6F2F8EDF216}"/>
              </a:ext>
            </a:extLst>
          </p:cNvPr>
          <p:cNvSpPr>
            <a:spLocks noGrp="1"/>
          </p:cNvSpPr>
          <p:nvPr>
            <p:ph type="title"/>
          </p:nvPr>
        </p:nvSpPr>
        <p:spPr>
          <a:xfrm>
            <a:off x="838200" y="1115786"/>
            <a:ext cx="3473851" cy="4626428"/>
          </a:xfrm>
          <a:effectLst/>
        </p:spPr>
        <p:txBody>
          <a:bodyPr anchor="ctr">
            <a:normAutofit/>
          </a:bodyPr>
          <a:lstStyle/>
          <a:p>
            <a:pPr algn="r"/>
            <a:r>
              <a:rPr lang="en-US" sz="4000" dirty="0">
                <a:solidFill>
                  <a:schemeClr val="tx1">
                    <a:lumMod val="95000"/>
                  </a:schemeClr>
                </a:solidFill>
              </a:rPr>
              <a:t>Federal Grants Division</a:t>
            </a:r>
          </a:p>
        </p:txBody>
      </p:sp>
      <p:cxnSp>
        <p:nvCxnSpPr>
          <p:cNvPr id="10" name="Straight Connector 9">
            <a:extLst>
              <a:ext uri="{FF2B5EF4-FFF2-40B4-BE49-F238E27FC236}">
                <a16:creationId xmlns:a16="http://schemas.microsoft.com/office/drawing/2014/main" id="{21FCCE20-1E4F-44FF-87B4-379D391A2D1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32907"/>
            <a:ext cx="0" cy="27921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27515B96-164B-45CD-9687-144F36506325}"/>
              </a:ext>
            </a:extLst>
          </p:cNvPr>
          <p:cNvSpPr>
            <a:spLocks noGrp="1"/>
          </p:cNvSpPr>
          <p:nvPr>
            <p:ph idx="1"/>
          </p:nvPr>
        </p:nvSpPr>
        <p:spPr>
          <a:xfrm>
            <a:off x="4996543" y="1115786"/>
            <a:ext cx="5713790" cy="4626428"/>
          </a:xfrm>
        </p:spPr>
        <p:txBody>
          <a:bodyPr anchor="ctr">
            <a:normAutofit fontScale="92500" lnSpcReduction="20000"/>
          </a:bodyPr>
          <a:lstStyle/>
          <a:p>
            <a:r>
              <a:rPr lang="en-US" sz="2000" dirty="0">
                <a:solidFill>
                  <a:schemeClr val="tx1">
                    <a:lumMod val="95000"/>
                  </a:schemeClr>
                </a:solidFill>
              </a:rPr>
              <a:t>RSAT</a:t>
            </a:r>
          </a:p>
          <a:p>
            <a:r>
              <a:rPr lang="en-US" sz="2000" dirty="0">
                <a:solidFill>
                  <a:schemeClr val="tx1">
                    <a:lumMod val="95000"/>
                  </a:schemeClr>
                </a:solidFill>
              </a:rPr>
              <a:t>JAG</a:t>
            </a:r>
          </a:p>
          <a:p>
            <a:r>
              <a:rPr lang="en-US" sz="2000" dirty="0">
                <a:solidFill>
                  <a:schemeClr val="tx1">
                    <a:lumMod val="95000"/>
                  </a:schemeClr>
                </a:solidFill>
              </a:rPr>
              <a:t>CESF</a:t>
            </a:r>
          </a:p>
          <a:p>
            <a:r>
              <a:rPr lang="en-US" sz="2000" dirty="0">
                <a:solidFill>
                  <a:schemeClr val="tx1">
                    <a:lumMod val="95000"/>
                  </a:schemeClr>
                </a:solidFill>
              </a:rPr>
              <a:t>NCHIP</a:t>
            </a:r>
          </a:p>
          <a:p>
            <a:r>
              <a:rPr lang="en-US" sz="2000" dirty="0">
                <a:solidFill>
                  <a:schemeClr val="tx1">
                    <a:lumMod val="95000"/>
                  </a:schemeClr>
                </a:solidFill>
              </a:rPr>
              <a:t>NARIP</a:t>
            </a:r>
          </a:p>
          <a:p>
            <a:r>
              <a:rPr lang="en-US" sz="2000" dirty="0">
                <a:solidFill>
                  <a:schemeClr val="tx1">
                    <a:lumMod val="95000"/>
                  </a:schemeClr>
                </a:solidFill>
              </a:rPr>
              <a:t>VAWA</a:t>
            </a:r>
          </a:p>
          <a:p>
            <a:r>
              <a:rPr lang="en-US" sz="2000" dirty="0">
                <a:solidFill>
                  <a:schemeClr val="tx1">
                    <a:lumMod val="95000"/>
                  </a:schemeClr>
                </a:solidFill>
              </a:rPr>
              <a:t>ICJR</a:t>
            </a:r>
          </a:p>
          <a:p>
            <a:r>
              <a:rPr lang="en-US" sz="2000" dirty="0">
                <a:solidFill>
                  <a:schemeClr val="tx1">
                    <a:lumMod val="95000"/>
                  </a:schemeClr>
                </a:solidFill>
              </a:rPr>
              <a:t>NFSIA</a:t>
            </a:r>
          </a:p>
          <a:p>
            <a:r>
              <a:rPr lang="en-US" sz="2000" dirty="0">
                <a:solidFill>
                  <a:schemeClr val="tx1">
                    <a:lumMod val="95000"/>
                  </a:schemeClr>
                </a:solidFill>
              </a:rPr>
              <a:t>SASP</a:t>
            </a:r>
          </a:p>
          <a:p>
            <a:r>
              <a:rPr lang="en-US" sz="2000" dirty="0">
                <a:solidFill>
                  <a:schemeClr val="tx1">
                    <a:lumMod val="95000"/>
                  </a:schemeClr>
                </a:solidFill>
              </a:rPr>
              <a:t>RURAL</a:t>
            </a:r>
          </a:p>
          <a:p>
            <a:r>
              <a:rPr lang="en-US" sz="2000" dirty="0">
                <a:solidFill>
                  <a:schemeClr val="tx1">
                    <a:lumMod val="95000"/>
                  </a:schemeClr>
                </a:solidFill>
              </a:rPr>
              <a:t>JRJ</a:t>
            </a:r>
          </a:p>
          <a:p>
            <a:r>
              <a:rPr lang="en-US" sz="2000" dirty="0">
                <a:solidFill>
                  <a:schemeClr val="tx1">
                    <a:lumMod val="95000"/>
                  </a:schemeClr>
                </a:solidFill>
              </a:rPr>
              <a:t>PSN</a:t>
            </a:r>
          </a:p>
          <a:p>
            <a:r>
              <a:rPr lang="en-US" sz="2000" dirty="0">
                <a:solidFill>
                  <a:schemeClr val="tx1">
                    <a:lumMod val="95000"/>
                  </a:schemeClr>
                </a:solidFill>
              </a:rPr>
              <a:t>VOCA</a:t>
            </a:r>
          </a:p>
        </p:txBody>
      </p:sp>
    </p:spTree>
    <p:extLst>
      <p:ext uri="{BB962C8B-B14F-4D97-AF65-F5344CB8AC3E}">
        <p14:creationId xmlns:p14="http://schemas.microsoft.com/office/powerpoint/2010/main" val="36805197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268251-68D1-4F05-9A22-3220751044D3}"/>
              </a:ext>
            </a:extLst>
          </p:cNvPr>
          <p:cNvSpPr txBox="1">
            <a:spLocks/>
          </p:cNvSpPr>
          <p:nvPr/>
        </p:nvSpPr>
        <p:spPr>
          <a:xfrm>
            <a:off x="647889" y="1349680"/>
            <a:ext cx="2931320" cy="4449541"/>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a:lstStyle>
          <a:p>
            <a:pPr marL="0" marR="0" lvl="0" indent="0" fontAlgn="auto">
              <a:lnSpc>
                <a:spcPct val="90000"/>
              </a:lnSpc>
              <a:spcAft>
                <a:spcPts val="600"/>
              </a:spcAft>
              <a:buClrTx/>
              <a:buSzTx/>
              <a:tabLst/>
              <a:defRPr/>
            </a:pPr>
            <a:r>
              <a:rPr kumimoji="0" lang="en-US" sz="4800" i="0" u="none" strike="noStrike" cap="none" spc="0" normalizeH="0" baseline="0" noProof="0" dirty="0">
                <a:ln>
                  <a:noFill/>
                </a:ln>
                <a:effectLst/>
                <a:uLnTx/>
                <a:uFillTx/>
              </a:rPr>
              <a:t>Seeking </a:t>
            </a:r>
            <a:r>
              <a:rPr lang="en-US" sz="4800" dirty="0"/>
              <a:t>Out </a:t>
            </a:r>
            <a:r>
              <a:rPr kumimoji="0" lang="en-US" sz="4800" i="0" u="none" strike="noStrike" cap="none" spc="0" normalizeH="0" baseline="0" noProof="0" dirty="0">
                <a:ln>
                  <a:noFill/>
                </a:ln>
                <a:effectLst/>
                <a:uLnTx/>
                <a:uFillTx/>
              </a:rPr>
              <a:t>DAC </a:t>
            </a:r>
            <a:r>
              <a:rPr lang="en-US" sz="4800" dirty="0"/>
              <a:t>G</a:t>
            </a:r>
            <a:r>
              <a:rPr kumimoji="0" lang="en-US" sz="4800" i="0" u="none" strike="noStrike" cap="none" spc="0" normalizeH="0" baseline="0" noProof="0" dirty="0">
                <a:ln>
                  <a:noFill/>
                </a:ln>
                <a:effectLst/>
                <a:uLnTx/>
                <a:uFillTx/>
              </a:rPr>
              <a:t>rants</a:t>
            </a:r>
          </a:p>
        </p:txBody>
      </p:sp>
      <p:graphicFrame>
        <p:nvGraphicFramePr>
          <p:cNvPr id="6" name="Content Placeholder 2">
            <a:extLst>
              <a:ext uri="{FF2B5EF4-FFF2-40B4-BE49-F238E27FC236}">
                <a16:creationId xmlns:a16="http://schemas.microsoft.com/office/drawing/2014/main" id="{2A7D7739-C93E-F91D-5937-8D9149CD8B4E}"/>
              </a:ext>
            </a:extLst>
          </p:cNvPr>
          <p:cNvGraphicFramePr/>
          <p:nvPr>
            <p:extLst>
              <p:ext uri="{D42A27DB-BD31-4B8C-83A1-F6EECF244321}">
                <p14:modId xmlns:p14="http://schemas.microsoft.com/office/powerpoint/2010/main" val="4023253314"/>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7711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D7742-E560-44D2-A352-E9ED10A2A49C}"/>
              </a:ext>
            </a:extLst>
          </p:cNvPr>
          <p:cNvSpPr>
            <a:spLocks noGrp="1"/>
          </p:cNvSpPr>
          <p:nvPr>
            <p:ph type="title"/>
          </p:nvPr>
        </p:nvSpPr>
        <p:spPr>
          <a:xfrm>
            <a:off x="1676400" y="346271"/>
            <a:ext cx="10515600" cy="1325563"/>
          </a:xfrm>
        </p:spPr>
        <p:txBody>
          <a:bodyPr>
            <a:normAutofit/>
          </a:bodyPr>
          <a:lstStyle/>
          <a:p>
            <a:r>
              <a:rPr lang="en-US" sz="4600" dirty="0">
                <a:solidFill>
                  <a:schemeClr val="tx1"/>
                </a:solidFill>
              </a:rPr>
              <a:t>	Seeking Out Federal Grants</a:t>
            </a:r>
          </a:p>
        </p:txBody>
      </p:sp>
      <p:graphicFrame>
        <p:nvGraphicFramePr>
          <p:cNvPr id="12" name="Content Placeholder 2">
            <a:extLst>
              <a:ext uri="{FF2B5EF4-FFF2-40B4-BE49-F238E27FC236}">
                <a16:creationId xmlns:a16="http://schemas.microsoft.com/office/drawing/2014/main" id="{03D8F7EB-AFF1-D3E1-77FB-48D6D9422C02}"/>
              </a:ext>
            </a:extLst>
          </p:cNvPr>
          <p:cNvGraphicFramePr>
            <a:graphicFrameLocks noGrp="1"/>
          </p:cNvGraphicFramePr>
          <p:nvPr>
            <p:ph idx="1"/>
            <p:extLst>
              <p:ext uri="{D42A27DB-BD31-4B8C-83A1-F6EECF244321}">
                <p14:modId xmlns:p14="http://schemas.microsoft.com/office/powerpoint/2010/main" val="996951955"/>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1562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9B3503-D505-49AA-97C1-B299D58DB4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7746" y="0"/>
            <a:ext cx="8124253" cy="6858000"/>
          </a:xfrm>
          <a:prstGeom prst="rect">
            <a:avLst/>
          </a:prstGeom>
          <a:solidFill>
            <a:schemeClr val="bg1">
              <a:alpha val="20000"/>
            </a:schemeClr>
          </a:solidFill>
          <a:ln>
            <a:noFill/>
          </a:ln>
          <a:effectLst>
            <a:innerShdw blurRad="139700" dist="50800" dir="5400000">
              <a:prstClr val="black">
                <a:alpha val="2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E39A2319-946A-4C65-9B7C-1F86E9B1B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067747" cy="6857996"/>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FE09E5-00BC-483B-8047-B30A6E18F498}"/>
              </a:ext>
            </a:extLst>
          </p:cNvPr>
          <p:cNvSpPr>
            <a:spLocks noGrp="1"/>
          </p:cNvSpPr>
          <p:nvPr>
            <p:ph type="title"/>
          </p:nvPr>
        </p:nvSpPr>
        <p:spPr>
          <a:xfrm>
            <a:off x="480767" y="1359107"/>
            <a:ext cx="3374796" cy="4449541"/>
          </a:xfrm>
        </p:spPr>
        <p:txBody>
          <a:bodyPr anchor="ctr">
            <a:normAutofit/>
          </a:bodyPr>
          <a:lstStyle/>
          <a:p>
            <a:r>
              <a:rPr lang="en-US" sz="4000" dirty="0">
                <a:solidFill>
                  <a:schemeClr val="tx1"/>
                </a:solidFill>
              </a:rPr>
              <a:t>Understanding Grant Opportunities</a:t>
            </a:r>
          </a:p>
        </p:txBody>
      </p:sp>
      <p:graphicFrame>
        <p:nvGraphicFramePr>
          <p:cNvPr id="6" name="Content Placeholder 2">
            <a:extLst>
              <a:ext uri="{FF2B5EF4-FFF2-40B4-BE49-F238E27FC236}">
                <a16:creationId xmlns:a16="http://schemas.microsoft.com/office/drawing/2014/main" id="{197B8154-692D-BE8D-87AC-E003031E0957}"/>
              </a:ext>
            </a:extLst>
          </p:cNvPr>
          <p:cNvGraphicFramePr>
            <a:graphicFrameLocks noGrp="1"/>
          </p:cNvGraphicFramePr>
          <p:nvPr>
            <p:ph idx="1"/>
            <p:extLst>
              <p:ext uri="{D42A27DB-BD31-4B8C-83A1-F6EECF244321}">
                <p14:modId xmlns:p14="http://schemas.microsoft.com/office/powerpoint/2010/main" val="3641983597"/>
              </p:ext>
            </p:extLst>
          </p:nvPr>
        </p:nvGraphicFramePr>
        <p:xfrm>
          <a:off x="4662106" y="640075"/>
          <a:ext cx="6912245" cy="55368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8396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C8DE2-CEA6-4417-A353-2836D465EE62}"/>
              </a:ext>
            </a:extLst>
          </p:cNvPr>
          <p:cNvSpPr>
            <a:spLocks noGrp="1"/>
          </p:cNvSpPr>
          <p:nvPr>
            <p:ph type="title"/>
          </p:nvPr>
        </p:nvSpPr>
        <p:spPr>
          <a:xfrm>
            <a:off x="838200" y="365125"/>
            <a:ext cx="10515600" cy="1325563"/>
          </a:xfrm>
        </p:spPr>
        <p:txBody>
          <a:bodyPr>
            <a:normAutofit/>
          </a:bodyPr>
          <a:lstStyle/>
          <a:p>
            <a:r>
              <a:rPr lang="en-US" sz="4600" dirty="0">
                <a:solidFill>
                  <a:schemeClr val="tx1"/>
                </a:solidFill>
              </a:rPr>
              <a:t>Understanding Grant Opportunities Cont.</a:t>
            </a:r>
          </a:p>
        </p:txBody>
      </p:sp>
      <p:graphicFrame>
        <p:nvGraphicFramePr>
          <p:cNvPr id="5" name="Content Placeholder 2">
            <a:extLst>
              <a:ext uri="{FF2B5EF4-FFF2-40B4-BE49-F238E27FC236}">
                <a16:creationId xmlns:a16="http://schemas.microsoft.com/office/drawing/2014/main" id="{FF02F0DE-ABE0-D2DC-522C-8B5FBCB261C9}"/>
              </a:ext>
            </a:extLst>
          </p:cNvPr>
          <p:cNvGraphicFramePr>
            <a:graphicFrameLocks noGrp="1"/>
          </p:cNvGraphicFramePr>
          <p:nvPr>
            <p:ph idx="1"/>
            <p:extLst>
              <p:ext uri="{D42A27DB-BD31-4B8C-83A1-F6EECF244321}">
                <p14:modId xmlns:p14="http://schemas.microsoft.com/office/powerpoint/2010/main" val="866282625"/>
              </p:ext>
            </p:extLst>
          </p:nvPr>
        </p:nvGraphicFramePr>
        <p:xfrm>
          <a:off x="1728975" y="1560724"/>
          <a:ext cx="9092995" cy="26238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0E8872D5-F778-47F0-BE35-0C322C6E9190}"/>
              </a:ext>
            </a:extLst>
          </p:cNvPr>
          <p:cNvSpPr txBox="1"/>
          <p:nvPr/>
        </p:nvSpPr>
        <p:spPr>
          <a:xfrm>
            <a:off x="760793" y="4184551"/>
            <a:ext cx="3817856" cy="646331"/>
          </a:xfrm>
          <a:prstGeom prst="rect">
            <a:avLst/>
          </a:prstGeom>
          <a:noFill/>
        </p:spPr>
        <p:txBody>
          <a:bodyPr wrap="square">
            <a:spAutoFit/>
          </a:bodyPr>
          <a:lstStyle/>
          <a:p>
            <a:pPr lvl="0">
              <a:defRPr cap="all"/>
            </a:pPr>
            <a:r>
              <a:rPr lang="en-US" u="sng" dirty="0"/>
              <a:t>Solicitations or Applications Might Mention:</a:t>
            </a:r>
            <a:endParaRPr lang="en-US" dirty="0"/>
          </a:p>
        </p:txBody>
      </p:sp>
      <p:sp>
        <p:nvSpPr>
          <p:cNvPr id="7" name="TextBox 6">
            <a:extLst>
              <a:ext uri="{FF2B5EF4-FFF2-40B4-BE49-F238E27FC236}">
                <a16:creationId xmlns:a16="http://schemas.microsoft.com/office/drawing/2014/main" id="{A59C7251-2A05-4B88-BF2E-A61F1C565284}"/>
              </a:ext>
            </a:extLst>
          </p:cNvPr>
          <p:cNvSpPr txBox="1"/>
          <p:nvPr/>
        </p:nvSpPr>
        <p:spPr>
          <a:xfrm>
            <a:off x="3813505" y="4738549"/>
            <a:ext cx="4923934" cy="1661993"/>
          </a:xfrm>
          <a:prstGeom prst="rect">
            <a:avLst/>
          </a:prstGeom>
          <a:noFill/>
        </p:spPr>
        <p:txBody>
          <a:bodyPr wrap="square" rtlCol="0">
            <a:spAutoFit/>
          </a:bodyPr>
          <a:lstStyle/>
          <a:p>
            <a:pPr lvl="0"/>
            <a:r>
              <a:rPr lang="en-US" sz="1600" dirty="0"/>
              <a:t>Reporting: What must you submit to detail progress on the grant and how often?</a:t>
            </a:r>
          </a:p>
          <a:p>
            <a:pPr lvl="0"/>
            <a:endParaRPr lang="en-US" sz="1600" dirty="0"/>
          </a:p>
          <a:p>
            <a:r>
              <a:rPr lang="en-US" sz="1600" dirty="0"/>
              <a:t>Performance Measures: What data must you collect for the grant? How will you collect it?</a:t>
            </a:r>
          </a:p>
          <a:p>
            <a:pPr lvl="0"/>
            <a:endParaRPr lang="en-US" dirty="0"/>
          </a:p>
        </p:txBody>
      </p:sp>
    </p:spTree>
    <p:extLst>
      <p:ext uri="{BB962C8B-B14F-4D97-AF65-F5344CB8AC3E}">
        <p14:creationId xmlns:p14="http://schemas.microsoft.com/office/powerpoint/2010/main" val="915898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BD61-3ABB-411F-94F3-8C9C41E8FF26}"/>
              </a:ext>
            </a:extLst>
          </p:cNvPr>
          <p:cNvSpPr>
            <a:spLocks noGrp="1"/>
          </p:cNvSpPr>
          <p:nvPr>
            <p:ph type="title"/>
          </p:nvPr>
        </p:nvSpPr>
        <p:spPr>
          <a:xfrm>
            <a:off x="838200" y="365125"/>
            <a:ext cx="10515600" cy="1325563"/>
          </a:xfrm>
        </p:spPr>
        <p:txBody>
          <a:bodyPr>
            <a:normAutofit/>
          </a:bodyPr>
          <a:lstStyle/>
          <a:p>
            <a:r>
              <a:rPr lang="en-US" sz="4200" dirty="0">
                <a:solidFill>
                  <a:schemeClr val="tx1"/>
                </a:solidFill>
              </a:rPr>
              <a:t>Developing Your Project: Before the Application</a:t>
            </a:r>
          </a:p>
        </p:txBody>
      </p:sp>
      <p:graphicFrame>
        <p:nvGraphicFramePr>
          <p:cNvPr id="5" name="Content Placeholder 2">
            <a:extLst>
              <a:ext uri="{FF2B5EF4-FFF2-40B4-BE49-F238E27FC236}">
                <a16:creationId xmlns:a16="http://schemas.microsoft.com/office/drawing/2014/main" id="{E41CDA82-3957-D380-C634-D0537B4B41FA}"/>
              </a:ext>
            </a:extLst>
          </p:cNvPr>
          <p:cNvGraphicFramePr>
            <a:graphicFrameLocks noGrp="1"/>
          </p:cNvGraphicFramePr>
          <p:nvPr>
            <p:ph idx="1"/>
            <p:extLst>
              <p:ext uri="{D42A27DB-BD31-4B8C-83A1-F6EECF244321}">
                <p14:modId xmlns:p14="http://schemas.microsoft.com/office/powerpoint/2010/main" val="3354921614"/>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2159855"/>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1610</TotalTime>
  <Words>2404</Words>
  <Application>Microsoft Office PowerPoint</Application>
  <PresentationFormat>Widescreen</PresentationFormat>
  <Paragraphs>227</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Calibri</vt:lpstr>
      <vt:lpstr>Corbel</vt:lpstr>
      <vt:lpstr>Depth</vt:lpstr>
      <vt:lpstr>District Attorneys Council</vt:lpstr>
      <vt:lpstr>District Attorneys Council Primary Functions</vt:lpstr>
      <vt:lpstr>Training Objectives</vt:lpstr>
      <vt:lpstr>Federal Grants Division</vt:lpstr>
      <vt:lpstr>PowerPoint Presentation</vt:lpstr>
      <vt:lpstr> Seeking Out Federal Grants</vt:lpstr>
      <vt:lpstr>Understanding Grant Opportunities</vt:lpstr>
      <vt:lpstr>Understanding Grant Opportunities Cont.</vt:lpstr>
      <vt:lpstr>Developing Your Project: Before the Application</vt:lpstr>
      <vt:lpstr>Data/Research: What do I use it for?</vt:lpstr>
      <vt:lpstr>Data/Research: Where do I find it?</vt:lpstr>
      <vt:lpstr>Problem Statement</vt:lpstr>
      <vt:lpstr>Problem Statement</vt:lpstr>
      <vt:lpstr>Project Narrative/Description</vt:lpstr>
      <vt:lpstr>Project Narrative/Description Cont.</vt:lpstr>
      <vt:lpstr>Goals and Objectives</vt:lpstr>
      <vt:lpstr>Goals vs. Objectives: What’s the Difference?</vt:lpstr>
      <vt:lpstr>Strong Versus Weak Goals</vt:lpstr>
      <vt:lpstr>Strong Versus Weak Objectives</vt:lpstr>
      <vt:lpstr>Objectives Cont.</vt:lpstr>
      <vt:lpstr>Common Reasons for Grant Disqualification</vt:lpstr>
      <vt:lpstr>Additional Tips</vt:lpstr>
      <vt:lpstr>Federal Grant Requirements </vt:lpstr>
      <vt:lpstr>Administrative, Programmatic, and Financial Requirements </vt:lpstr>
      <vt:lpstr>Common Requirements of Federal Grants: </vt:lpstr>
      <vt:lpstr>Federal Civil Rights Laws Requirements </vt:lpstr>
      <vt:lpstr>Common Policy Requirements for Subrecipients </vt:lpstr>
      <vt:lpstr>Site Visits</vt:lpstr>
      <vt:lpstr>Top Findings of Noncompliance</vt:lpstr>
      <vt:lpstr>Contact Us</vt:lpstr>
    </vt:vector>
  </TitlesOfParts>
  <Company>Oklahoma District Attorneys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District Attorneys Council</dc:title>
  <dc:creator>Yahner, Jaime</dc:creator>
  <cp:lastModifiedBy>Blasko, Amanda</cp:lastModifiedBy>
  <cp:revision>7</cp:revision>
  <dcterms:created xsi:type="dcterms:W3CDTF">2022-04-21T19:06:51Z</dcterms:created>
  <dcterms:modified xsi:type="dcterms:W3CDTF">2022-04-25T15:56:06Z</dcterms:modified>
</cp:coreProperties>
</file>